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1"/>
  </p:sldMasterIdLst>
  <p:notesMasterIdLst>
    <p:notesMasterId r:id="rId13"/>
  </p:notesMasterIdLst>
  <p:sldIdLst>
    <p:sldId id="256" r:id="rId2"/>
    <p:sldId id="257" r:id="rId3"/>
    <p:sldId id="265" r:id="rId4"/>
    <p:sldId id="258" r:id="rId5"/>
    <p:sldId id="262" r:id="rId6"/>
    <p:sldId id="263" r:id="rId7"/>
    <p:sldId id="259" r:id="rId8"/>
    <p:sldId id="266" r:id="rId9"/>
    <p:sldId id="267" r:id="rId10"/>
    <p:sldId id="260" r:id="rId11"/>
    <p:sldId id="261" r:id="rId12"/>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ns molenaers" initials="jm" lastIdx="1" clrIdx="0">
    <p:extLst>
      <p:ext uri="{19B8F6BF-5375-455C-9EA6-DF929625EA0E}">
        <p15:presenceInfo xmlns:p15="http://schemas.microsoft.com/office/powerpoint/2012/main" userId="a9c7c78ddc7c061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1546" autoAdjust="0"/>
  </p:normalViewPr>
  <p:slideViewPr>
    <p:cSldViewPr snapToGrid="0">
      <p:cViewPr>
        <p:scale>
          <a:sx n="75" d="100"/>
          <a:sy n="75" d="100"/>
        </p:scale>
        <p:origin x="1338"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1ADB8A-124C-41E9-9CD6-972E9EBC9F09}" type="datetimeFigureOut">
              <a:rPr lang="nl-BE" smtClean="0"/>
              <a:t>31/05/2017</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0820BD-FF48-48FB-B400-48C5434C3C80}" type="slidenum">
              <a:rPr lang="nl-BE" smtClean="0"/>
              <a:t>‹nr.›</a:t>
            </a:fld>
            <a:endParaRPr lang="nl-BE"/>
          </a:p>
        </p:txBody>
      </p:sp>
    </p:spTree>
    <p:extLst>
      <p:ext uri="{BB962C8B-B14F-4D97-AF65-F5344CB8AC3E}">
        <p14:creationId xmlns:p14="http://schemas.microsoft.com/office/powerpoint/2010/main" val="1736952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Welkomst woord: Hallo allemaal fijn dat jullie hier zijn. (Zelf voorstellen + andere groepsleden) gaan jullie vandaag onze applicatie wat toelichten.</a:t>
            </a:r>
          </a:p>
        </p:txBody>
      </p:sp>
      <p:sp>
        <p:nvSpPr>
          <p:cNvPr id="4" name="Tijdelijke aanduiding voor dianummer 3"/>
          <p:cNvSpPr>
            <a:spLocks noGrp="1"/>
          </p:cNvSpPr>
          <p:nvPr>
            <p:ph type="sldNum" sz="quarter" idx="10"/>
          </p:nvPr>
        </p:nvSpPr>
        <p:spPr/>
        <p:txBody>
          <a:bodyPr/>
          <a:lstStyle/>
          <a:p>
            <a:fld id="{920820BD-FF48-48FB-B400-48C5434C3C80}" type="slidenum">
              <a:rPr lang="nl-BE" smtClean="0"/>
              <a:t>1</a:t>
            </a:fld>
            <a:endParaRPr lang="nl-BE"/>
          </a:p>
        </p:txBody>
      </p:sp>
    </p:spTree>
    <p:extLst>
      <p:ext uri="{BB962C8B-B14F-4D97-AF65-F5344CB8AC3E}">
        <p14:creationId xmlns:p14="http://schemas.microsoft.com/office/powerpoint/2010/main" val="35738350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Lege eind die.</a:t>
            </a:r>
          </a:p>
        </p:txBody>
      </p:sp>
      <p:sp>
        <p:nvSpPr>
          <p:cNvPr id="4" name="Tijdelijke aanduiding voor dianummer 3"/>
          <p:cNvSpPr>
            <a:spLocks noGrp="1"/>
          </p:cNvSpPr>
          <p:nvPr>
            <p:ph type="sldNum" sz="quarter" idx="10"/>
          </p:nvPr>
        </p:nvSpPr>
        <p:spPr/>
        <p:txBody>
          <a:bodyPr/>
          <a:lstStyle/>
          <a:p>
            <a:fld id="{920820BD-FF48-48FB-B400-48C5434C3C80}" type="slidenum">
              <a:rPr lang="nl-BE" smtClean="0"/>
              <a:t>11</a:t>
            </a:fld>
            <a:endParaRPr lang="nl-BE"/>
          </a:p>
        </p:txBody>
      </p:sp>
    </p:spTree>
    <p:extLst>
      <p:ext uri="{BB962C8B-B14F-4D97-AF65-F5344CB8AC3E}">
        <p14:creationId xmlns:p14="http://schemas.microsoft.com/office/powerpoint/2010/main" val="3998547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Inhoudstabel: Als eerste </a:t>
            </a:r>
            <a:r>
              <a:rPr lang="nl-BE" dirty="0" err="1"/>
              <a:t>enz</a:t>
            </a:r>
            <a:r>
              <a:rPr lang="nl-BE" dirty="0"/>
              <a:t>…</a:t>
            </a:r>
          </a:p>
        </p:txBody>
      </p:sp>
      <p:sp>
        <p:nvSpPr>
          <p:cNvPr id="4" name="Tijdelijke aanduiding voor dianummer 3"/>
          <p:cNvSpPr>
            <a:spLocks noGrp="1"/>
          </p:cNvSpPr>
          <p:nvPr>
            <p:ph type="sldNum" sz="quarter" idx="10"/>
          </p:nvPr>
        </p:nvSpPr>
        <p:spPr/>
        <p:txBody>
          <a:bodyPr/>
          <a:lstStyle/>
          <a:p>
            <a:fld id="{920820BD-FF48-48FB-B400-48C5434C3C80}" type="slidenum">
              <a:rPr lang="nl-BE" smtClean="0"/>
              <a:t>2</a:t>
            </a:fld>
            <a:endParaRPr lang="nl-BE"/>
          </a:p>
        </p:txBody>
      </p:sp>
    </p:spTree>
    <p:extLst>
      <p:ext uri="{BB962C8B-B14F-4D97-AF65-F5344CB8AC3E}">
        <p14:creationId xmlns:p14="http://schemas.microsoft.com/office/powerpoint/2010/main" val="19320385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Splash screen: </a:t>
            </a:r>
            <a:r>
              <a:rPr lang="nl-NL" dirty="0"/>
              <a:t>Bij het opstarten van de app krijgt de gebruiker een splash screen dat het logo van de organisatie is.</a:t>
            </a:r>
            <a:endParaRPr lang="nl-BE" dirty="0"/>
          </a:p>
        </p:txBody>
      </p:sp>
      <p:sp>
        <p:nvSpPr>
          <p:cNvPr id="4" name="Tijdelijke aanduiding voor dianummer 3"/>
          <p:cNvSpPr>
            <a:spLocks noGrp="1"/>
          </p:cNvSpPr>
          <p:nvPr>
            <p:ph type="sldNum" sz="quarter" idx="10"/>
          </p:nvPr>
        </p:nvSpPr>
        <p:spPr/>
        <p:txBody>
          <a:bodyPr/>
          <a:lstStyle/>
          <a:p>
            <a:fld id="{920820BD-FF48-48FB-B400-48C5434C3C80}" type="slidenum">
              <a:rPr lang="nl-BE" smtClean="0"/>
              <a:t>3</a:t>
            </a:fld>
            <a:endParaRPr lang="nl-BE"/>
          </a:p>
        </p:txBody>
      </p:sp>
    </p:spTree>
    <p:extLst>
      <p:ext uri="{BB962C8B-B14F-4D97-AF65-F5344CB8AC3E}">
        <p14:creationId xmlns:p14="http://schemas.microsoft.com/office/powerpoint/2010/main" val="24811664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Hoofd scherm: </a:t>
            </a:r>
            <a:r>
              <a:rPr lang="nl-BE" sz="1200" kern="1200" dirty="0">
                <a:solidFill>
                  <a:schemeClr val="tx1"/>
                </a:solidFill>
                <a:effectLst/>
                <a:latin typeface="+mn-lt"/>
                <a:ea typeface="+mn-ea"/>
                <a:cs typeface="+mn-cs"/>
              </a:rPr>
              <a:t>Op het front screen krijgt men een opsomming van de verschillende routes die zich in de database bevinden.</a:t>
            </a:r>
          </a:p>
          <a:p>
            <a:r>
              <a:rPr lang="nl-BE" sz="1200" kern="1200" dirty="0">
                <a:solidFill>
                  <a:schemeClr val="tx1"/>
                </a:solidFill>
                <a:effectLst/>
                <a:latin typeface="+mn-lt"/>
                <a:ea typeface="+mn-ea"/>
                <a:cs typeface="+mn-cs"/>
              </a:rPr>
              <a:t>Refresh knop om de pagina te refreshen als er een update is geweest in de database,</a:t>
            </a:r>
          </a:p>
          <a:p>
            <a:r>
              <a:rPr lang="nl-BE" dirty="0"/>
              <a:t>Ook is er een </a:t>
            </a:r>
            <a:r>
              <a:rPr lang="nl-BE" dirty="0" err="1"/>
              <a:t>about</a:t>
            </a:r>
            <a:r>
              <a:rPr lang="nl-BE" dirty="0"/>
              <a:t> knop op de voorpagina die een aparte pagina opent.</a:t>
            </a:r>
          </a:p>
        </p:txBody>
      </p:sp>
      <p:sp>
        <p:nvSpPr>
          <p:cNvPr id="4" name="Tijdelijke aanduiding voor dianummer 3"/>
          <p:cNvSpPr>
            <a:spLocks noGrp="1"/>
          </p:cNvSpPr>
          <p:nvPr>
            <p:ph type="sldNum" sz="quarter" idx="10"/>
          </p:nvPr>
        </p:nvSpPr>
        <p:spPr/>
        <p:txBody>
          <a:bodyPr/>
          <a:lstStyle/>
          <a:p>
            <a:fld id="{920820BD-FF48-48FB-B400-48C5434C3C80}" type="slidenum">
              <a:rPr lang="nl-BE" smtClean="0"/>
              <a:t>4</a:t>
            </a:fld>
            <a:endParaRPr lang="nl-BE"/>
          </a:p>
        </p:txBody>
      </p:sp>
    </p:spTree>
    <p:extLst>
      <p:ext uri="{BB962C8B-B14F-4D97-AF65-F5344CB8AC3E}">
        <p14:creationId xmlns:p14="http://schemas.microsoft.com/office/powerpoint/2010/main" val="2127353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dirty="0"/>
              <a:t>Over scherm: </a:t>
            </a:r>
            <a:r>
              <a:rPr lang="nl-NL" sz="1200" kern="1200" dirty="0">
                <a:solidFill>
                  <a:schemeClr val="tx1"/>
                </a:solidFill>
                <a:effectLst/>
                <a:latin typeface="+mn-lt"/>
                <a:ea typeface="+mn-ea"/>
                <a:cs typeface="+mn-cs"/>
              </a:rPr>
              <a:t>Het over scherm waar meer info opstaat hoe je de app moet gebruiken zodat men het niet zelf hoeft uit te leggen aan de gebruiker.</a:t>
            </a:r>
          </a:p>
        </p:txBody>
      </p:sp>
      <p:sp>
        <p:nvSpPr>
          <p:cNvPr id="4" name="Tijdelijke aanduiding voor dianummer 3"/>
          <p:cNvSpPr>
            <a:spLocks noGrp="1"/>
          </p:cNvSpPr>
          <p:nvPr>
            <p:ph type="sldNum" sz="quarter" idx="10"/>
          </p:nvPr>
        </p:nvSpPr>
        <p:spPr/>
        <p:txBody>
          <a:bodyPr/>
          <a:lstStyle/>
          <a:p>
            <a:fld id="{920820BD-FF48-48FB-B400-48C5434C3C80}" type="slidenum">
              <a:rPr lang="nl-BE" smtClean="0"/>
              <a:t>5</a:t>
            </a:fld>
            <a:endParaRPr lang="nl-BE"/>
          </a:p>
        </p:txBody>
      </p:sp>
    </p:spTree>
    <p:extLst>
      <p:ext uri="{BB962C8B-B14F-4D97-AF65-F5344CB8AC3E}">
        <p14:creationId xmlns:p14="http://schemas.microsoft.com/office/powerpoint/2010/main" val="3547218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Route scherm: </a:t>
            </a:r>
            <a:r>
              <a:rPr lang="nl-BE" sz="1200" kern="1200" dirty="0">
                <a:solidFill>
                  <a:schemeClr val="tx1"/>
                </a:solidFill>
                <a:effectLst/>
                <a:latin typeface="+mn-lt"/>
                <a:ea typeface="+mn-ea"/>
                <a:cs typeface="+mn-cs"/>
              </a:rPr>
              <a:t>In het midden van het scherm bevindt zich de route naam en een knop waar de gebruiker de route kan starten.</a:t>
            </a:r>
          </a:p>
          <a:p>
            <a:r>
              <a:rPr lang="nl-BE" sz="1200" kern="1200" dirty="0">
                <a:solidFill>
                  <a:schemeClr val="tx1"/>
                </a:solidFill>
                <a:effectLst/>
                <a:latin typeface="+mn-lt"/>
                <a:ea typeface="+mn-ea"/>
                <a:cs typeface="+mn-cs"/>
              </a:rPr>
              <a:t>Klik; </a:t>
            </a:r>
          </a:p>
          <a:p>
            <a:r>
              <a:rPr lang="nl-NL" sz="1200" kern="1200" dirty="0">
                <a:solidFill>
                  <a:schemeClr val="tx1"/>
                </a:solidFill>
                <a:effectLst/>
                <a:latin typeface="+mn-lt"/>
                <a:ea typeface="+mn-ea"/>
                <a:cs typeface="+mn-cs"/>
              </a:rPr>
              <a:t>Als de gebruiker de route wilt starten klikt hij op de knop en gaat de applicatie verder naar het volgende scherm.</a:t>
            </a:r>
          </a:p>
          <a:p>
            <a:r>
              <a:rPr lang="nl-NL" sz="1200" kern="1200" dirty="0">
                <a:solidFill>
                  <a:schemeClr val="tx1"/>
                </a:solidFill>
                <a:effectLst/>
                <a:latin typeface="+mn-lt"/>
                <a:ea typeface="+mn-ea"/>
                <a:cs typeface="+mn-cs"/>
              </a:rPr>
              <a:t>Voordat hij volledig verder gaat krijgt de gebruiker een wacht icoon op het scherm.</a:t>
            </a:r>
          </a:p>
          <a:p>
            <a:endParaRPr lang="nl-BE" sz="1200" kern="1200" dirty="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920820BD-FF48-48FB-B400-48C5434C3C80}" type="slidenum">
              <a:rPr lang="nl-BE" smtClean="0"/>
              <a:t>6</a:t>
            </a:fld>
            <a:endParaRPr lang="nl-BE"/>
          </a:p>
        </p:txBody>
      </p:sp>
    </p:spTree>
    <p:extLst>
      <p:ext uri="{BB962C8B-B14F-4D97-AF65-F5344CB8AC3E}">
        <p14:creationId xmlns:p14="http://schemas.microsoft.com/office/powerpoint/2010/main" val="2154793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dirty="0"/>
              <a:t>Content Screens: </a:t>
            </a:r>
            <a:r>
              <a:rPr lang="nl-NL" sz="1200" kern="1200" dirty="0">
                <a:solidFill>
                  <a:schemeClr val="tx1"/>
                </a:solidFill>
                <a:effectLst/>
                <a:latin typeface="+mn-lt"/>
                <a:ea typeface="+mn-ea"/>
                <a:cs typeface="+mn-cs"/>
              </a:rPr>
              <a:t>Als een gebruiker een bepaalde route gestart heeft, gaat de applicatie opzoek naar de beacon die zich het kortst bij de gebruiker bevindt. Eenmaal als de gebruiker kort bij een beacon komt wordt dit opgevangen door de applicatie en wordt de media getoond.</a:t>
            </a:r>
          </a:p>
          <a:p>
            <a:endParaRPr lang="nl-NL" dirty="0"/>
          </a:p>
          <a:p>
            <a:r>
              <a:rPr lang="nl-NL" dirty="0"/>
              <a:t>De media die getoond kan worden is: Audio, Html, Foto, YouTube en Video.</a:t>
            </a:r>
          </a:p>
          <a:p>
            <a:endParaRPr lang="nl-NL" dirty="0"/>
          </a:p>
          <a:p>
            <a:r>
              <a:rPr lang="nl-NL" dirty="0"/>
              <a:t>In een korte video laten we de verschillende inhoud zien. Als eerste heb je Audio die kan worden afgespeeld op het apparaat, Html wordt </a:t>
            </a:r>
            <a:r>
              <a:rPr lang="nl-NL" dirty="0" err="1"/>
              <a:t>getoont</a:t>
            </a:r>
            <a:r>
              <a:rPr lang="nl-NL" dirty="0"/>
              <a:t> zoals Html getoond moet worden, ook foto’s worden </a:t>
            </a:r>
            <a:r>
              <a:rPr lang="nl-NL" dirty="0" err="1"/>
              <a:t>getoont</a:t>
            </a:r>
            <a:r>
              <a:rPr lang="nl-NL" dirty="0"/>
              <a:t> op het </a:t>
            </a:r>
            <a:r>
              <a:rPr lang="nl-NL" dirty="0" err="1"/>
              <a:t>apperaat</a:t>
            </a:r>
            <a:r>
              <a:rPr lang="nl-NL" dirty="0"/>
              <a:t> en als laatste kunnen ook video’s / YouTube getoond wordt die ook mee draaien met scherm rotatie.</a:t>
            </a:r>
          </a:p>
        </p:txBody>
      </p:sp>
      <p:sp>
        <p:nvSpPr>
          <p:cNvPr id="4" name="Tijdelijke aanduiding voor dianummer 3"/>
          <p:cNvSpPr>
            <a:spLocks noGrp="1"/>
          </p:cNvSpPr>
          <p:nvPr>
            <p:ph type="sldNum" sz="quarter" idx="10"/>
          </p:nvPr>
        </p:nvSpPr>
        <p:spPr/>
        <p:txBody>
          <a:bodyPr/>
          <a:lstStyle/>
          <a:p>
            <a:fld id="{920820BD-FF48-48FB-B400-48C5434C3C80}" type="slidenum">
              <a:rPr lang="nl-BE" smtClean="0"/>
              <a:t>7</a:t>
            </a:fld>
            <a:endParaRPr lang="nl-BE"/>
          </a:p>
        </p:txBody>
      </p:sp>
    </p:spTree>
    <p:extLst>
      <p:ext uri="{BB962C8B-B14F-4D97-AF65-F5344CB8AC3E}">
        <p14:creationId xmlns:p14="http://schemas.microsoft.com/office/powerpoint/2010/main" val="2002771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App.xaml.cs: We gaan gebruik maken van dependency injection waarbij we voor zorgen dat de verschillende klassen met elkaar verbonden zijn.</a:t>
            </a:r>
          </a:p>
          <a:p>
            <a:endParaRPr lang="nl-NL" dirty="0"/>
          </a:p>
        </p:txBody>
      </p:sp>
      <p:sp>
        <p:nvSpPr>
          <p:cNvPr id="4" name="Tijdelijke aanduiding voor dianummer 3"/>
          <p:cNvSpPr>
            <a:spLocks noGrp="1"/>
          </p:cNvSpPr>
          <p:nvPr>
            <p:ph type="sldNum" sz="quarter" idx="10"/>
          </p:nvPr>
        </p:nvSpPr>
        <p:spPr/>
        <p:txBody>
          <a:bodyPr/>
          <a:lstStyle/>
          <a:p>
            <a:fld id="{920820BD-FF48-48FB-B400-48C5434C3C80}" type="slidenum">
              <a:rPr lang="nl-BE" smtClean="0"/>
              <a:t>8</a:t>
            </a:fld>
            <a:endParaRPr lang="nl-BE"/>
          </a:p>
        </p:txBody>
      </p:sp>
    </p:spTree>
    <p:extLst>
      <p:ext uri="{BB962C8B-B14F-4D97-AF65-F5344CB8AC3E}">
        <p14:creationId xmlns:p14="http://schemas.microsoft.com/office/powerpoint/2010/main" val="38046768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Demo</a:t>
            </a:r>
            <a:r>
              <a:rPr lang="nl-BE" baseline="0" dirty="0"/>
              <a:t> van de app geven. Via video of via gsm.</a:t>
            </a:r>
            <a:endParaRPr lang="nl-BE" dirty="0"/>
          </a:p>
        </p:txBody>
      </p:sp>
      <p:sp>
        <p:nvSpPr>
          <p:cNvPr id="4" name="Tijdelijke aanduiding voor dianummer 3"/>
          <p:cNvSpPr>
            <a:spLocks noGrp="1"/>
          </p:cNvSpPr>
          <p:nvPr>
            <p:ph type="sldNum" sz="quarter" idx="10"/>
          </p:nvPr>
        </p:nvSpPr>
        <p:spPr/>
        <p:txBody>
          <a:bodyPr/>
          <a:lstStyle/>
          <a:p>
            <a:fld id="{920820BD-FF48-48FB-B400-48C5434C3C80}" type="slidenum">
              <a:rPr lang="nl-BE" smtClean="0"/>
              <a:t>10</a:t>
            </a:fld>
            <a:endParaRPr lang="nl-BE"/>
          </a:p>
        </p:txBody>
      </p:sp>
    </p:spTree>
    <p:extLst>
      <p:ext uri="{BB962C8B-B14F-4D97-AF65-F5344CB8AC3E}">
        <p14:creationId xmlns:p14="http://schemas.microsoft.com/office/powerpoint/2010/main" val="15363550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Startslide">
    <p:bg>
      <p:bgPr>
        <a:solidFill>
          <a:srgbClr val="E00049"/>
        </a:solidFill>
        <a:effectLst/>
      </p:bgPr>
    </p:bg>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1029318" y="4170507"/>
            <a:ext cx="9117366" cy="1594556"/>
          </a:xfrm>
          <a:ln w="76200" cmpd="sng">
            <a:solidFill>
              <a:srgbClr val="002757"/>
            </a:solidFill>
          </a:ln>
        </p:spPr>
        <p:txBody>
          <a:bodyPr lIns="180000" tIns="180000" rIns="180000" bIns="180000" anchor="ctr">
            <a:noAutofit/>
          </a:bodyPr>
          <a:lstStyle>
            <a:lvl1pPr algn="l">
              <a:defRPr sz="4400" b="1">
                <a:solidFill>
                  <a:srgbClr val="FFFFFF"/>
                </a:solidFill>
              </a:defRPr>
            </a:lvl1pPr>
          </a:lstStyle>
          <a:p>
            <a:r>
              <a:rPr lang="nl-NL" dirty="0"/>
              <a:t>KLIK OM DE STIJL TE BEWERKEN</a:t>
            </a:r>
            <a:endParaRPr lang="nl-BE" dirty="0"/>
          </a:p>
        </p:txBody>
      </p:sp>
      <p:pic>
        <p:nvPicPr>
          <p:cNvPr id="4" name="Afbeelding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02814" y="1915202"/>
            <a:ext cx="4767749" cy="1650162"/>
          </a:xfrm>
          <a:prstGeom prst="rect">
            <a:avLst/>
          </a:prstGeom>
        </p:spPr>
      </p:pic>
      <p:sp>
        <p:nvSpPr>
          <p:cNvPr id="3" name="Tijdelijke aanduiding voor voettekst 2"/>
          <p:cNvSpPr>
            <a:spLocks noGrp="1"/>
          </p:cNvSpPr>
          <p:nvPr>
            <p:ph type="ftr" sz="quarter" idx="10"/>
          </p:nvPr>
        </p:nvSpPr>
        <p:spPr/>
        <p:txBody>
          <a:bodyPr/>
          <a:lstStyle/>
          <a:p>
            <a:endParaRPr lang="fr-BE"/>
          </a:p>
        </p:txBody>
      </p:sp>
      <p:sp>
        <p:nvSpPr>
          <p:cNvPr id="5" name="Tijdelijke aanduiding voor dianummer 4"/>
          <p:cNvSpPr>
            <a:spLocks noGrp="1"/>
          </p:cNvSpPr>
          <p:nvPr>
            <p:ph type="sldNum" sz="quarter" idx="11"/>
          </p:nvPr>
        </p:nvSpPr>
        <p:spPr/>
        <p:txBody>
          <a:bodyPr/>
          <a:lstStyle/>
          <a:p>
            <a:fld id="{FA224CC7-5D39-45A1-9CE4-C46DA7831978}" type="slidenum">
              <a:rPr lang="fr-BE" smtClean="0"/>
              <a:t>‹nr.›</a:t>
            </a:fld>
            <a:endParaRPr lang="fr-BE"/>
          </a:p>
        </p:txBody>
      </p:sp>
      <p:sp>
        <p:nvSpPr>
          <p:cNvPr id="6" name="Tijdelijke aanduiding voor datum 5"/>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17081497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asisslide met 2 kolommen">
    <p:spTree>
      <p:nvGrpSpPr>
        <p:cNvPr id="1" name=""/>
        <p:cNvGrpSpPr/>
        <p:nvPr/>
      </p:nvGrpSpPr>
      <p:grpSpPr>
        <a:xfrm>
          <a:off x="0" y="0"/>
          <a:ext cx="0" cy="0"/>
          <a:chOff x="0" y="0"/>
          <a:chExt cx="0" cy="0"/>
        </a:xfrm>
      </p:grpSpPr>
      <p:sp>
        <p:nvSpPr>
          <p:cNvPr id="3" name="Tijdelijke aanduiding voor inhoud 2"/>
          <p:cNvSpPr>
            <a:spLocks noGrp="1"/>
          </p:cNvSpPr>
          <p:nvPr>
            <p:ph idx="1" hasCustomPrompt="1"/>
          </p:nvPr>
        </p:nvSpPr>
        <p:spPr>
          <a:xfrm>
            <a:off x="1862667" y="268111"/>
            <a:ext cx="4247621" cy="5799668"/>
          </a:xfrm>
        </p:spPr>
        <p:txBody>
          <a:bodyPr>
            <a:noAutofit/>
          </a:bodyPr>
          <a:lstStyle>
            <a:lvl1pPr marL="352425" indent="-352425">
              <a:buClr>
                <a:srgbClr val="E00049"/>
              </a:buClr>
              <a:buFont typeface="Arial" panose="020B0604020202020204" pitchFamily="34" charset="0"/>
              <a:buChar char="•"/>
              <a:defRPr>
                <a:solidFill>
                  <a:srgbClr val="002757"/>
                </a:solidFill>
              </a:defRPr>
            </a:lvl1pPr>
            <a:lvl2pPr marL="800100" indent="-342900">
              <a:buClr>
                <a:srgbClr val="002757"/>
              </a:buClr>
              <a:buFont typeface="Wingdings" charset="2"/>
              <a:buChar char="§"/>
              <a:defRPr>
                <a:solidFill>
                  <a:srgbClr val="002757"/>
                </a:solidFill>
              </a:defRPr>
            </a:lvl2pPr>
            <a:lvl3pPr>
              <a:defRPr>
                <a:solidFill>
                  <a:srgbClr val="002757"/>
                </a:solidFill>
              </a:defRPr>
            </a:lvl3pPr>
            <a:lvl4pPr>
              <a:defRPr>
                <a:solidFill>
                  <a:srgbClr val="002757"/>
                </a:solidFill>
              </a:defRPr>
            </a:lvl4pPr>
            <a:lvl5pPr>
              <a:defRPr>
                <a:solidFill>
                  <a:srgbClr val="002757"/>
                </a:solidFill>
              </a:defRPr>
            </a:lvl5pPr>
          </a:lstStyle>
          <a:p>
            <a:pPr lvl="0"/>
            <a:r>
              <a:rPr lang="nl-NL" dirty="0"/>
              <a:t>Klik om de modelstijlen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Rectangle 3"/>
          <p:cNvSpPr/>
          <p:nvPr/>
        </p:nvSpPr>
        <p:spPr>
          <a:xfrm>
            <a:off x="0" y="0"/>
            <a:ext cx="1721556" cy="6858000"/>
          </a:xfrm>
          <a:prstGeom prst="rect">
            <a:avLst/>
          </a:prstGeom>
          <a:solidFill>
            <a:srgbClr val="E000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ijdelijke aanduiding voor inhoud 2"/>
          <p:cNvSpPr>
            <a:spLocks noGrp="1"/>
          </p:cNvSpPr>
          <p:nvPr>
            <p:ph idx="10" hasCustomPrompt="1"/>
          </p:nvPr>
        </p:nvSpPr>
        <p:spPr>
          <a:xfrm>
            <a:off x="6347179" y="265289"/>
            <a:ext cx="5421488" cy="5799668"/>
          </a:xfrm>
        </p:spPr>
        <p:txBody>
          <a:bodyPr>
            <a:noAutofit/>
          </a:bodyPr>
          <a:lstStyle>
            <a:lvl1pPr marL="352425" indent="-352425">
              <a:buClr>
                <a:srgbClr val="E00049"/>
              </a:buClr>
              <a:buFont typeface="Arial" panose="020B0604020202020204" pitchFamily="34" charset="0"/>
              <a:buChar char="•"/>
              <a:defRPr>
                <a:solidFill>
                  <a:srgbClr val="002757"/>
                </a:solidFill>
              </a:defRPr>
            </a:lvl1pPr>
            <a:lvl2pPr marL="800100" indent="-342900">
              <a:buClr>
                <a:srgbClr val="002757"/>
              </a:buClr>
              <a:buFont typeface="Wingdings" charset="2"/>
              <a:buChar char="§"/>
              <a:defRPr>
                <a:solidFill>
                  <a:srgbClr val="002757"/>
                </a:solidFill>
              </a:defRPr>
            </a:lvl2pPr>
            <a:lvl3pPr>
              <a:defRPr>
                <a:solidFill>
                  <a:srgbClr val="002757"/>
                </a:solidFill>
              </a:defRPr>
            </a:lvl3pPr>
            <a:lvl4pPr>
              <a:defRPr>
                <a:solidFill>
                  <a:srgbClr val="002757"/>
                </a:solidFill>
              </a:defRPr>
            </a:lvl4pPr>
            <a:lvl5pPr>
              <a:defRPr>
                <a:solidFill>
                  <a:srgbClr val="002757"/>
                </a:solidFill>
              </a:defRPr>
            </a:lvl5pPr>
          </a:lstStyle>
          <a:p>
            <a:pPr lvl="0"/>
            <a:r>
              <a:rPr lang="nl-NL" dirty="0"/>
              <a:t>Klik om de modelstijlen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pic>
        <p:nvPicPr>
          <p:cNvPr id="8" name="Afbeelding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262" y="6147113"/>
            <a:ext cx="1589034" cy="549979"/>
          </a:xfrm>
          <a:prstGeom prst="rect">
            <a:avLst/>
          </a:prstGeom>
        </p:spPr>
      </p:pic>
      <p:sp>
        <p:nvSpPr>
          <p:cNvPr id="2" name="Tijdelijke aanduiding voor voettekst 1"/>
          <p:cNvSpPr>
            <a:spLocks noGrp="1"/>
          </p:cNvSpPr>
          <p:nvPr>
            <p:ph type="ftr" sz="quarter" idx="11"/>
          </p:nvPr>
        </p:nvSpPr>
        <p:spPr/>
        <p:txBody>
          <a:bodyPr/>
          <a:lstStyle/>
          <a:p>
            <a:endParaRPr lang="fr-BE"/>
          </a:p>
        </p:txBody>
      </p:sp>
      <p:sp>
        <p:nvSpPr>
          <p:cNvPr id="5" name="Tijdelijke aanduiding voor dianummer 4"/>
          <p:cNvSpPr>
            <a:spLocks noGrp="1"/>
          </p:cNvSpPr>
          <p:nvPr>
            <p:ph type="sldNum" sz="quarter" idx="12"/>
          </p:nvPr>
        </p:nvSpPr>
        <p:spPr/>
        <p:txBody>
          <a:bodyPr/>
          <a:lstStyle/>
          <a:p>
            <a:fld id="{FA224CC7-5D39-45A1-9CE4-C46DA7831978}" type="slidenum">
              <a:rPr lang="fr-BE" smtClean="0"/>
              <a:t>‹nr.›</a:t>
            </a:fld>
            <a:endParaRPr lang="fr-BE"/>
          </a:p>
        </p:txBody>
      </p:sp>
      <p:sp>
        <p:nvSpPr>
          <p:cNvPr id="10" name="Tijdelijke aanduiding voor datum 5"/>
          <p:cNvSpPr>
            <a:spLocks noGrp="1"/>
          </p:cNvSpPr>
          <p:nvPr>
            <p:ph type="dt" sz="half" idx="2"/>
          </p:nvPr>
        </p:nvSpPr>
        <p:spPr>
          <a:xfrm>
            <a:off x="95782" y="82726"/>
            <a:ext cx="1559514"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12721477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sisslide met 1 kolom + beeld">
    <p:spTree>
      <p:nvGrpSpPr>
        <p:cNvPr id="1" name=""/>
        <p:cNvGrpSpPr/>
        <p:nvPr/>
      </p:nvGrpSpPr>
      <p:grpSpPr>
        <a:xfrm>
          <a:off x="0" y="0"/>
          <a:ext cx="0" cy="0"/>
          <a:chOff x="0" y="0"/>
          <a:chExt cx="0" cy="0"/>
        </a:xfrm>
      </p:grpSpPr>
      <p:sp>
        <p:nvSpPr>
          <p:cNvPr id="3" name="Tijdelijke aanduiding voor inhoud 2"/>
          <p:cNvSpPr>
            <a:spLocks noGrp="1"/>
          </p:cNvSpPr>
          <p:nvPr>
            <p:ph idx="1" hasCustomPrompt="1"/>
          </p:nvPr>
        </p:nvSpPr>
        <p:spPr>
          <a:xfrm>
            <a:off x="1862667" y="268111"/>
            <a:ext cx="4247621" cy="5799668"/>
          </a:xfrm>
        </p:spPr>
        <p:txBody>
          <a:bodyPr>
            <a:noAutofit/>
          </a:bodyPr>
          <a:lstStyle>
            <a:lvl1pPr marL="352425" indent="-352425">
              <a:buClr>
                <a:srgbClr val="E00049"/>
              </a:buClr>
              <a:buFont typeface="Arial" panose="020B0604020202020204" pitchFamily="34" charset="0"/>
              <a:buChar char="•"/>
              <a:defRPr>
                <a:solidFill>
                  <a:srgbClr val="002757"/>
                </a:solidFill>
              </a:defRPr>
            </a:lvl1pPr>
            <a:lvl2pPr marL="800100" indent="-342900">
              <a:buClr>
                <a:srgbClr val="002757"/>
              </a:buClr>
              <a:buFont typeface="Wingdings" charset="2"/>
              <a:buChar char="§"/>
              <a:defRPr>
                <a:solidFill>
                  <a:srgbClr val="002757"/>
                </a:solidFill>
              </a:defRPr>
            </a:lvl2pPr>
            <a:lvl3pPr>
              <a:defRPr>
                <a:solidFill>
                  <a:srgbClr val="002757"/>
                </a:solidFill>
              </a:defRPr>
            </a:lvl3pPr>
            <a:lvl4pPr>
              <a:defRPr>
                <a:solidFill>
                  <a:srgbClr val="002757"/>
                </a:solidFill>
              </a:defRPr>
            </a:lvl4pPr>
            <a:lvl5pPr>
              <a:defRPr>
                <a:solidFill>
                  <a:srgbClr val="002757"/>
                </a:solidFill>
              </a:defRPr>
            </a:lvl5pPr>
          </a:lstStyle>
          <a:p>
            <a:pPr lvl="0"/>
            <a:r>
              <a:rPr lang="nl-NL" dirty="0"/>
              <a:t>Klik om de modelstijlen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Rectangle 3"/>
          <p:cNvSpPr/>
          <p:nvPr/>
        </p:nvSpPr>
        <p:spPr>
          <a:xfrm>
            <a:off x="0" y="0"/>
            <a:ext cx="1721556" cy="6858000"/>
          </a:xfrm>
          <a:prstGeom prst="rect">
            <a:avLst/>
          </a:prstGeom>
          <a:solidFill>
            <a:srgbClr val="E000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Picture Placeholder 5"/>
          <p:cNvSpPr>
            <a:spLocks noGrp="1"/>
          </p:cNvSpPr>
          <p:nvPr>
            <p:ph type="pic" sz="quarter" idx="10"/>
          </p:nvPr>
        </p:nvSpPr>
        <p:spPr>
          <a:xfrm>
            <a:off x="6378575" y="0"/>
            <a:ext cx="5813425" cy="6858000"/>
          </a:xfrm>
        </p:spPr>
        <p:txBody>
          <a:bodyPr>
            <a:noAutofit/>
          </a:bodyPr>
          <a:lstStyle/>
          <a:p>
            <a:r>
              <a:rPr lang="nl-NL"/>
              <a:t>Klik op het pictogram als u een afbeelding wilt toevoegen</a:t>
            </a:r>
            <a:endParaRPr lang="en-US" dirty="0"/>
          </a:p>
        </p:txBody>
      </p:sp>
      <p:pic>
        <p:nvPicPr>
          <p:cNvPr id="8" name="Afbeelding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262" y="6147113"/>
            <a:ext cx="1589034" cy="549979"/>
          </a:xfrm>
          <a:prstGeom prst="rect">
            <a:avLst/>
          </a:prstGeom>
        </p:spPr>
      </p:pic>
      <p:sp>
        <p:nvSpPr>
          <p:cNvPr id="2" name="Tijdelijke aanduiding voor voettekst 1"/>
          <p:cNvSpPr>
            <a:spLocks noGrp="1"/>
          </p:cNvSpPr>
          <p:nvPr>
            <p:ph type="ftr" sz="quarter" idx="11"/>
          </p:nvPr>
        </p:nvSpPr>
        <p:spPr/>
        <p:txBody>
          <a:bodyPr/>
          <a:lstStyle/>
          <a:p>
            <a:endParaRPr lang="fr-BE"/>
          </a:p>
        </p:txBody>
      </p:sp>
      <p:sp>
        <p:nvSpPr>
          <p:cNvPr id="5" name="Tijdelijke aanduiding voor dianummer 4"/>
          <p:cNvSpPr>
            <a:spLocks noGrp="1"/>
          </p:cNvSpPr>
          <p:nvPr>
            <p:ph type="sldNum" sz="quarter" idx="12"/>
          </p:nvPr>
        </p:nvSpPr>
        <p:spPr/>
        <p:txBody>
          <a:bodyPr/>
          <a:lstStyle/>
          <a:p>
            <a:fld id="{FA224CC7-5D39-45A1-9CE4-C46DA7831978}" type="slidenum">
              <a:rPr lang="fr-BE" smtClean="0"/>
              <a:t>‹nr.›</a:t>
            </a:fld>
            <a:endParaRPr lang="fr-BE"/>
          </a:p>
        </p:txBody>
      </p:sp>
      <p:sp>
        <p:nvSpPr>
          <p:cNvPr id="9" name="Tijdelijke aanduiding voor datum 5"/>
          <p:cNvSpPr>
            <a:spLocks noGrp="1"/>
          </p:cNvSpPr>
          <p:nvPr>
            <p:ph type="dt" sz="half" idx="2"/>
          </p:nvPr>
        </p:nvSpPr>
        <p:spPr>
          <a:xfrm>
            <a:off x="136878" y="107203"/>
            <a:ext cx="1457502"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28126601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asis slide beeld + logo rood">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905000" y="0"/>
            <a:ext cx="10287000" cy="6858000"/>
          </a:xfrm>
        </p:spPr>
        <p:txBody>
          <a:bodyPr>
            <a:noAutofit/>
          </a:bodyPr>
          <a:lstStyle/>
          <a:p>
            <a:r>
              <a:rPr lang="nl-NL"/>
              <a:t>Klik op het pictogram als u een afbeelding wilt toevoegen</a:t>
            </a:r>
            <a:endParaRPr lang="en-US"/>
          </a:p>
        </p:txBody>
      </p:sp>
      <p:pic>
        <p:nvPicPr>
          <p:cNvPr id="6" name="Afbeelding 5"/>
          <p:cNvPicPr>
            <a:picLocks noChangeAspect="1"/>
          </p:cNvPicPr>
          <p:nvPr/>
        </p:nvPicPr>
        <p:blipFill rotWithShape="1">
          <a:blip r:embed="rId2" cstate="print">
            <a:extLst>
              <a:ext uri="{28A0092B-C50C-407E-A947-70E740481C1C}">
                <a14:useLocalDpi xmlns:a14="http://schemas.microsoft.com/office/drawing/2010/main"/>
              </a:ext>
            </a:extLst>
          </a:blip>
          <a:srcRect l="18372" t="19513"/>
          <a:stretch/>
        </p:blipFill>
        <p:spPr>
          <a:xfrm>
            <a:off x="-9526" y="-19051"/>
            <a:ext cx="1763161" cy="1738515"/>
          </a:xfrm>
          <a:prstGeom prst="rect">
            <a:avLst/>
          </a:prstGeom>
        </p:spPr>
      </p:pic>
      <p:sp>
        <p:nvSpPr>
          <p:cNvPr id="2" name="Tijdelijke aanduiding voor voettekst 1"/>
          <p:cNvSpPr>
            <a:spLocks noGrp="1"/>
          </p:cNvSpPr>
          <p:nvPr>
            <p:ph type="ftr" sz="quarter" idx="11"/>
          </p:nvPr>
        </p:nvSpPr>
        <p:spPr/>
        <p:txBody>
          <a:bodyPr/>
          <a:lstStyle/>
          <a:p>
            <a:endParaRPr lang="fr-BE"/>
          </a:p>
        </p:txBody>
      </p:sp>
      <p:sp>
        <p:nvSpPr>
          <p:cNvPr id="3" name="Tijdelijke aanduiding voor dianummer 2"/>
          <p:cNvSpPr>
            <a:spLocks noGrp="1"/>
          </p:cNvSpPr>
          <p:nvPr>
            <p:ph type="sldNum" sz="quarter" idx="12"/>
          </p:nvPr>
        </p:nvSpPr>
        <p:spPr/>
        <p:txBody>
          <a:bodyPr/>
          <a:lstStyle/>
          <a:p>
            <a:fld id="{FA224CC7-5D39-45A1-9CE4-C46DA7831978}" type="slidenum">
              <a:rPr lang="fr-BE" smtClean="0"/>
              <a:t>‹nr.›</a:t>
            </a:fld>
            <a:endParaRPr lang="fr-BE"/>
          </a:p>
        </p:txBody>
      </p:sp>
      <p:sp>
        <p:nvSpPr>
          <p:cNvPr id="7" name="Tijdelijke aanduiding voor datum 5"/>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4880984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asis slide beeld + logo blauw">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905000" y="0"/>
            <a:ext cx="10287000" cy="6858000"/>
          </a:xfrm>
        </p:spPr>
        <p:txBody>
          <a:bodyPr>
            <a:noAutofit/>
          </a:bodyPr>
          <a:lstStyle/>
          <a:p>
            <a:r>
              <a:rPr lang="nl-NL"/>
              <a:t>Klik op het pictogram als u een afbeelding wilt toevoegen</a:t>
            </a:r>
            <a:endParaRPr lang="en-US"/>
          </a:p>
        </p:txBody>
      </p:sp>
      <p:sp>
        <p:nvSpPr>
          <p:cNvPr id="4" name="Rectangle 3"/>
          <p:cNvSpPr/>
          <p:nvPr/>
        </p:nvSpPr>
        <p:spPr>
          <a:xfrm>
            <a:off x="0" y="0"/>
            <a:ext cx="1721556" cy="6858000"/>
          </a:xfrm>
          <a:prstGeom prst="rect">
            <a:avLst/>
          </a:prstGeom>
          <a:solidFill>
            <a:srgbClr val="00275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Afbeelding 6"/>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9526" y="-19051"/>
            <a:ext cx="1715039" cy="1691447"/>
          </a:xfrm>
          <a:prstGeom prst="rect">
            <a:avLst/>
          </a:prstGeom>
        </p:spPr>
      </p:pic>
      <p:sp>
        <p:nvSpPr>
          <p:cNvPr id="2" name="Tijdelijke aanduiding voor voettekst 1"/>
          <p:cNvSpPr>
            <a:spLocks noGrp="1"/>
          </p:cNvSpPr>
          <p:nvPr>
            <p:ph type="ftr" sz="quarter" idx="11"/>
          </p:nvPr>
        </p:nvSpPr>
        <p:spPr/>
        <p:txBody>
          <a:bodyPr/>
          <a:lstStyle/>
          <a:p>
            <a:endParaRPr lang="fr-BE"/>
          </a:p>
        </p:txBody>
      </p:sp>
      <p:sp>
        <p:nvSpPr>
          <p:cNvPr id="3" name="Tijdelijke aanduiding voor dianummer 2"/>
          <p:cNvSpPr>
            <a:spLocks noGrp="1"/>
          </p:cNvSpPr>
          <p:nvPr>
            <p:ph type="sldNum" sz="quarter" idx="12"/>
          </p:nvPr>
        </p:nvSpPr>
        <p:spPr/>
        <p:txBody>
          <a:bodyPr/>
          <a:lstStyle/>
          <a:p>
            <a:fld id="{FA224CC7-5D39-45A1-9CE4-C46DA7831978}" type="slidenum">
              <a:rPr lang="fr-BE" smtClean="0"/>
              <a:t>‹nr.›</a:t>
            </a:fld>
            <a:endParaRPr lang="fr-BE"/>
          </a:p>
        </p:txBody>
      </p:sp>
      <p:sp>
        <p:nvSpPr>
          <p:cNvPr id="8" name="Tijdelijke aanduiding voor datum 5"/>
          <p:cNvSpPr>
            <a:spLocks noGrp="1"/>
          </p:cNvSpPr>
          <p:nvPr>
            <p:ph type="dt" sz="half" idx="2"/>
          </p:nvPr>
        </p:nvSpPr>
        <p:spPr>
          <a:xfrm>
            <a:off x="147320" y="6356350"/>
            <a:ext cx="1447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29937111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eldia Optie 1 - Beeld 1">
    <p:bg>
      <p:bgPr>
        <a:blipFill dpi="0" rotWithShape="1">
          <a:blip r:embed="rId2">
            <a:alphaModFix amt="60000"/>
            <a:lum/>
          </a:blip>
          <a:srcRect/>
          <a:stretch>
            <a:fillRect t="-9000" b="-9000"/>
          </a:stretch>
        </a:blipFill>
        <a:effectLst/>
      </p:bgPr>
    </p:bg>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816056" y="4818952"/>
            <a:ext cx="9117366" cy="1594556"/>
          </a:xfrm>
          <a:ln w="76200" cmpd="sng">
            <a:solidFill>
              <a:schemeClr val="bg1"/>
            </a:solidFill>
          </a:ln>
        </p:spPr>
        <p:txBody>
          <a:bodyPr lIns="180000" tIns="180000" rIns="180000" bIns="180000" anchor="ctr">
            <a:noAutofit/>
          </a:bodyPr>
          <a:lstStyle>
            <a:lvl1pPr algn="l">
              <a:defRPr sz="4400" b="1">
                <a:solidFill>
                  <a:srgbClr val="002757"/>
                </a:solidFill>
              </a:defRPr>
            </a:lvl1pPr>
          </a:lstStyle>
          <a:p>
            <a:r>
              <a:rPr lang="nl-NL" dirty="0"/>
              <a:t>KLIK OM DE STIJL TE BEWERKEN</a:t>
            </a:r>
            <a:endParaRPr lang="nl-BE" dirty="0"/>
          </a:p>
        </p:txBody>
      </p:sp>
      <p:pic>
        <p:nvPicPr>
          <p:cNvPr id="5" name="Afbeelding 4"/>
          <p:cNvPicPr>
            <a:picLocks noChangeAspect="1"/>
          </p:cNvPicPr>
          <p:nvPr/>
        </p:nvPicPr>
        <p:blipFill rotWithShape="1">
          <a:blip r:embed="rId3" cstate="print">
            <a:extLst>
              <a:ext uri="{28A0092B-C50C-407E-A947-70E740481C1C}">
                <a14:useLocalDpi xmlns:a14="http://schemas.microsoft.com/office/drawing/2010/main"/>
              </a:ext>
            </a:extLst>
          </a:blip>
          <a:srcRect t="19896" r="18829"/>
          <a:stretch/>
        </p:blipFill>
        <p:spPr>
          <a:xfrm>
            <a:off x="8548816" y="-19050"/>
            <a:ext cx="3652709" cy="3604650"/>
          </a:xfrm>
          <a:prstGeom prst="rect">
            <a:avLst/>
          </a:prstGeom>
        </p:spPr>
      </p:pic>
      <p:sp>
        <p:nvSpPr>
          <p:cNvPr id="3" name="Tijdelijke aanduiding voor voettekst 2"/>
          <p:cNvSpPr>
            <a:spLocks noGrp="1"/>
          </p:cNvSpPr>
          <p:nvPr>
            <p:ph type="ftr" sz="quarter" idx="10"/>
          </p:nvPr>
        </p:nvSpPr>
        <p:spPr/>
        <p:txBody>
          <a:bodyPr/>
          <a:lstStyle/>
          <a:p>
            <a:endParaRPr lang="fr-BE"/>
          </a:p>
        </p:txBody>
      </p:sp>
      <p:sp>
        <p:nvSpPr>
          <p:cNvPr id="4" name="Tijdelijke aanduiding voor dianummer 3"/>
          <p:cNvSpPr>
            <a:spLocks noGrp="1"/>
          </p:cNvSpPr>
          <p:nvPr>
            <p:ph type="sldNum" sz="quarter" idx="11"/>
          </p:nvPr>
        </p:nvSpPr>
        <p:spPr/>
        <p:txBody>
          <a:bodyPr/>
          <a:lstStyle/>
          <a:p>
            <a:fld id="{FA224CC7-5D39-45A1-9CE4-C46DA7831978}" type="slidenum">
              <a:rPr lang="fr-BE" smtClean="0"/>
              <a:t>‹nr.›</a:t>
            </a:fld>
            <a:endParaRPr lang="fr-BE"/>
          </a:p>
        </p:txBody>
      </p:sp>
      <p:sp>
        <p:nvSpPr>
          <p:cNvPr id="6" name="Tijdelijke aanduiding voor datum 5"/>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1497568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eldia Optie 1 - Beeld 2">
    <p:bg>
      <p:bgPr>
        <a:blipFill dpi="0" rotWithShape="1">
          <a:blip r:embed="rId2">
            <a:alphaModFix amt="60000"/>
            <a:lum/>
          </a:blip>
          <a:srcRect/>
          <a:stretch>
            <a:fillRect t="-6000" b="-6000"/>
          </a:stretch>
        </a:blipFill>
        <a:effectLst/>
      </p:bgPr>
    </p:bg>
    <p:spTree>
      <p:nvGrpSpPr>
        <p:cNvPr id="1" name=""/>
        <p:cNvGrpSpPr/>
        <p:nvPr/>
      </p:nvGrpSpPr>
      <p:grpSpPr>
        <a:xfrm>
          <a:off x="0" y="0"/>
          <a:ext cx="0" cy="0"/>
          <a:chOff x="0" y="0"/>
          <a:chExt cx="0" cy="0"/>
        </a:xfrm>
      </p:grpSpPr>
      <p:sp>
        <p:nvSpPr>
          <p:cNvPr id="4" name="Titel 1"/>
          <p:cNvSpPr txBox="1">
            <a:spLocks/>
          </p:cNvSpPr>
          <p:nvPr/>
        </p:nvSpPr>
        <p:spPr>
          <a:xfrm>
            <a:off x="816056" y="4818952"/>
            <a:ext cx="9117366" cy="1594556"/>
          </a:xfrm>
          <a:prstGeom prst="rect">
            <a:avLst/>
          </a:prstGeom>
          <a:ln w="76200" cmpd="sng">
            <a:solidFill>
              <a:schemeClr val="bg1"/>
            </a:solidFill>
          </a:ln>
        </p:spPr>
        <p:txBody>
          <a:bodyPr vert="horz" lIns="180000" tIns="180000" rIns="180000" bIns="180000" rtlCol="0" anchor="ctr">
            <a:noAutofit/>
          </a:bodyPr>
          <a:lstStyle>
            <a:lvl1pPr algn="l" defTabSz="914400" rtl="0" eaLnBrk="1" latinLnBrk="0" hangingPunct="1">
              <a:lnSpc>
                <a:spcPct val="90000"/>
              </a:lnSpc>
              <a:spcBef>
                <a:spcPct val="0"/>
              </a:spcBef>
              <a:buNone/>
              <a:defRPr sz="4400" b="1" kern="1200">
                <a:solidFill>
                  <a:srgbClr val="002757"/>
                </a:solidFill>
                <a:latin typeface="+mj-lt"/>
                <a:ea typeface="+mj-ea"/>
                <a:cs typeface="+mj-cs"/>
              </a:defRPr>
            </a:lvl1pPr>
          </a:lstStyle>
          <a:p>
            <a:r>
              <a:rPr lang="nl-NL"/>
              <a:t>KLIK OM DE STIJL TE BEWERKEN</a:t>
            </a:r>
            <a:endParaRPr lang="nl-BE" dirty="0"/>
          </a:p>
        </p:txBody>
      </p:sp>
      <p:pic>
        <p:nvPicPr>
          <p:cNvPr id="5" name="Afbeelding 4"/>
          <p:cNvPicPr>
            <a:picLocks noChangeAspect="1"/>
          </p:cNvPicPr>
          <p:nvPr/>
        </p:nvPicPr>
        <p:blipFill rotWithShape="1">
          <a:blip r:embed="rId3" cstate="print">
            <a:extLst>
              <a:ext uri="{28A0092B-C50C-407E-A947-70E740481C1C}">
                <a14:useLocalDpi xmlns:a14="http://schemas.microsoft.com/office/drawing/2010/main"/>
              </a:ext>
            </a:extLst>
          </a:blip>
          <a:srcRect t="19896" r="18617"/>
          <a:stretch/>
        </p:blipFill>
        <p:spPr>
          <a:xfrm>
            <a:off x="8548816" y="-19050"/>
            <a:ext cx="3662234" cy="3604650"/>
          </a:xfrm>
          <a:prstGeom prst="rect">
            <a:avLst/>
          </a:prstGeom>
        </p:spPr>
      </p:pic>
      <p:sp>
        <p:nvSpPr>
          <p:cNvPr id="2" name="Tijdelijke aanduiding voor voettekst 1"/>
          <p:cNvSpPr>
            <a:spLocks noGrp="1"/>
          </p:cNvSpPr>
          <p:nvPr>
            <p:ph type="ftr" sz="quarter" idx="10"/>
          </p:nvPr>
        </p:nvSpPr>
        <p:spPr/>
        <p:txBody>
          <a:bodyPr/>
          <a:lstStyle/>
          <a:p>
            <a:endParaRPr lang="fr-BE"/>
          </a:p>
        </p:txBody>
      </p:sp>
      <p:sp>
        <p:nvSpPr>
          <p:cNvPr id="3" name="Tijdelijke aanduiding voor dianummer 2"/>
          <p:cNvSpPr>
            <a:spLocks noGrp="1"/>
          </p:cNvSpPr>
          <p:nvPr>
            <p:ph type="sldNum" sz="quarter" idx="11"/>
          </p:nvPr>
        </p:nvSpPr>
        <p:spPr/>
        <p:txBody>
          <a:bodyPr/>
          <a:lstStyle/>
          <a:p>
            <a:fld id="{FA224CC7-5D39-45A1-9CE4-C46DA7831978}" type="slidenum">
              <a:rPr lang="fr-BE" smtClean="0"/>
              <a:t>‹nr.›</a:t>
            </a:fld>
            <a:endParaRPr lang="fr-BE"/>
          </a:p>
        </p:txBody>
      </p:sp>
      <p:sp>
        <p:nvSpPr>
          <p:cNvPr id="6" name="Tijdelijke aanduiding voor datum 5"/>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16534204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eldia Optie 2 - Rood">
    <p:bg>
      <p:bgPr>
        <a:solidFill>
          <a:srgbClr val="E00049"/>
        </a:solidFill>
        <a:effectLst/>
      </p:bgPr>
    </p:bg>
    <p:spTree>
      <p:nvGrpSpPr>
        <p:cNvPr id="1" name=""/>
        <p:cNvGrpSpPr/>
        <p:nvPr/>
      </p:nvGrpSpPr>
      <p:grpSpPr>
        <a:xfrm>
          <a:off x="0" y="0"/>
          <a:ext cx="0" cy="0"/>
          <a:chOff x="0" y="0"/>
          <a:chExt cx="0" cy="0"/>
        </a:xfrm>
      </p:grpSpPr>
      <p:sp>
        <p:nvSpPr>
          <p:cNvPr id="6" name="Titel 1"/>
          <p:cNvSpPr>
            <a:spLocks noGrp="1" noChangeAspect="1"/>
          </p:cNvSpPr>
          <p:nvPr>
            <p:ph type="ctrTitle"/>
          </p:nvPr>
        </p:nvSpPr>
        <p:spPr>
          <a:xfrm>
            <a:off x="7118133" y="2717065"/>
            <a:ext cx="4741332" cy="2129220"/>
          </a:xfrm>
        </p:spPr>
        <p:txBody>
          <a:bodyPr anchor="t">
            <a:noAutofit/>
          </a:bodyPr>
          <a:lstStyle>
            <a:lvl1pPr algn="r">
              <a:defRPr sz="4800">
                <a:solidFill>
                  <a:srgbClr val="002757"/>
                </a:solidFill>
              </a:defRPr>
            </a:lvl1pPr>
          </a:lstStyle>
          <a:p>
            <a:r>
              <a:rPr lang="nl-NL"/>
              <a:t>Klik om de stijl te bewerken</a:t>
            </a:r>
            <a:endParaRPr lang="nl-BE" dirty="0"/>
          </a:p>
        </p:txBody>
      </p:sp>
      <p:sp>
        <p:nvSpPr>
          <p:cNvPr id="7" name="Ondertitel 2"/>
          <p:cNvSpPr>
            <a:spLocks noGrp="1" noChangeAspect="1"/>
          </p:cNvSpPr>
          <p:nvPr>
            <p:ph type="subTitle" idx="1"/>
          </p:nvPr>
        </p:nvSpPr>
        <p:spPr>
          <a:xfrm>
            <a:off x="7118133" y="4846283"/>
            <a:ext cx="4741332" cy="1637784"/>
          </a:xfrm>
          <a:noFill/>
        </p:spPr>
        <p:txBody>
          <a:bodyPr anchor="ctr">
            <a:noAutofit/>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 om de ondertitelstijl van het model te bewerken</a:t>
            </a:r>
            <a:endParaRPr lang="nl-BE" dirty="0"/>
          </a:p>
        </p:txBody>
      </p:sp>
      <p:pic>
        <p:nvPicPr>
          <p:cNvPr id="8" name="Afbeelding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471650" y="589985"/>
            <a:ext cx="3387815" cy="1172554"/>
          </a:xfrm>
          <a:prstGeom prst="rect">
            <a:avLst/>
          </a:prstGeom>
        </p:spPr>
      </p:pic>
      <p:pic>
        <p:nvPicPr>
          <p:cNvPr id="2" name="Afbeelding 1"/>
          <p:cNvPicPr>
            <a:picLocks noChangeAspect="1"/>
          </p:cNvPicPr>
          <p:nvPr/>
        </p:nvPicPr>
        <p:blipFill rotWithShape="1">
          <a:blip r:embed="rId3" cstate="print">
            <a:extLst>
              <a:ext uri="{28A0092B-C50C-407E-A947-70E740481C1C}">
                <a14:useLocalDpi xmlns:a14="http://schemas.microsoft.com/office/drawing/2010/main" val="0"/>
              </a:ext>
            </a:extLst>
          </a:blip>
          <a:srcRect l="11769" t="19480"/>
          <a:stretch/>
        </p:blipFill>
        <p:spPr>
          <a:xfrm>
            <a:off x="-28575" y="-38101"/>
            <a:ext cx="7146708" cy="6522167"/>
          </a:xfrm>
          <a:prstGeom prst="rect">
            <a:avLst/>
          </a:prstGeom>
        </p:spPr>
      </p:pic>
      <p:sp>
        <p:nvSpPr>
          <p:cNvPr id="3" name="Tijdelijke aanduiding voor voettekst 2"/>
          <p:cNvSpPr>
            <a:spLocks noGrp="1"/>
          </p:cNvSpPr>
          <p:nvPr>
            <p:ph type="ftr" sz="quarter" idx="10"/>
          </p:nvPr>
        </p:nvSpPr>
        <p:spPr/>
        <p:txBody>
          <a:bodyPr/>
          <a:lstStyle/>
          <a:p>
            <a:endParaRPr lang="fr-BE"/>
          </a:p>
        </p:txBody>
      </p:sp>
      <p:sp>
        <p:nvSpPr>
          <p:cNvPr id="4" name="Tijdelijke aanduiding voor dianummer 3"/>
          <p:cNvSpPr>
            <a:spLocks noGrp="1"/>
          </p:cNvSpPr>
          <p:nvPr>
            <p:ph type="sldNum" sz="quarter" idx="11"/>
          </p:nvPr>
        </p:nvSpPr>
        <p:spPr/>
        <p:txBody>
          <a:bodyPr/>
          <a:lstStyle/>
          <a:p>
            <a:fld id="{FA224CC7-5D39-45A1-9CE4-C46DA7831978}" type="slidenum">
              <a:rPr lang="fr-BE" smtClean="0"/>
              <a:t>‹nr.›</a:t>
            </a:fld>
            <a:endParaRPr lang="fr-BE"/>
          </a:p>
        </p:txBody>
      </p:sp>
      <p:sp>
        <p:nvSpPr>
          <p:cNvPr id="9" name="Tijdelijke aanduiding voor datum 5"/>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4184605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eldia Optie 2 - Wit">
    <p:bg>
      <p:bgPr>
        <a:solidFill>
          <a:srgbClr val="FFFFFF"/>
        </a:solidFill>
        <a:effectLst/>
      </p:bgPr>
    </p:bg>
    <p:spTree>
      <p:nvGrpSpPr>
        <p:cNvPr id="1" name=""/>
        <p:cNvGrpSpPr/>
        <p:nvPr/>
      </p:nvGrpSpPr>
      <p:grpSpPr>
        <a:xfrm>
          <a:off x="0" y="0"/>
          <a:ext cx="0" cy="0"/>
          <a:chOff x="0" y="0"/>
          <a:chExt cx="0" cy="0"/>
        </a:xfrm>
      </p:grpSpPr>
      <p:pic>
        <p:nvPicPr>
          <p:cNvPr id="4" name="Afbeelding 3"/>
          <p:cNvPicPr>
            <a:picLocks noChangeAspect="1"/>
          </p:cNvPicPr>
          <p:nvPr/>
        </p:nvPicPr>
        <p:blipFill rotWithShape="1">
          <a:blip r:embed="rId2" cstate="print">
            <a:extLst>
              <a:ext uri="{28A0092B-C50C-407E-A947-70E740481C1C}">
                <a14:useLocalDpi xmlns:a14="http://schemas.microsoft.com/office/drawing/2010/main"/>
              </a:ext>
            </a:extLst>
          </a:blip>
          <a:srcRect l="11886" t="19832" b="20078"/>
          <a:stretch/>
        </p:blipFill>
        <p:spPr>
          <a:xfrm>
            <a:off x="-19050" y="-9525"/>
            <a:ext cx="7137182" cy="4867275"/>
          </a:xfrm>
          <a:prstGeom prst="rect">
            <a:avLst/>
          </a:prstGeom>
        </p:spPr>
      </p:pic>
      <p:sp>
        <p:nvSpPr>
          <p:cNvPr id="5" name="Rectangle 3"/>
          <p:cNvSpPr/>
          <p:nvPr/>
        </p:nvSpPr>
        <p:spPr>
          <a:xfrm>
            <a:off x="0" y="4846284"/>
            <a:ext cx="12192000" cy="1646238"/>
          </a:xfrm>
          <a:prstGeom prst="rect">
            <a:avLst/>
          </a:prstGeom>
          <a:solidFill>
            <a:srgbClr val="E000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el 1"/>
          <p:cNvSpPr>
            <a:spLocks noGrp="1" noChangeAspect="1"/>
          </p:cNvSpPr>
          <p:nvPr>
            <p:ph type="ctrTitle"/>
          </p:nvPr>
        </p:nvSpPr>
        <p:spPr>
          <a:xfrm>
            <a:off x="7118133" y="2717065"/>
            <a:ext cx="4741332" cy="2129220"/>
          </a:xfrm>
        </p:spPr>
        <p:txBody>
          <a:bodyPr anchor="t">
            <a:noAutofit/>
          </a:bodyPr>
          <a:lstStyle>
            <a:lvl1pPr algn="l">
              <a:defRPr sz="4800">
                <a:solidFill>
                  <a:srgbClr val="002757"/>
                </a:solidFill>
              </a:defRPr>
            </a:lvl1pPr>
          </a:lstStyle>
          <a:p>
            <a:r>
              <a:rPr lang="nl-NL"/>
              <a:t>Klik om de stijl te bewerken</a:t>
            </a:r>
            <a:endParaRPr lang="nl-BE" dirty="0"/>
          </a:p>
        </p:txBody>
      </p:sp>
      <p:sp>
        <p:nvSpPr>
          <p:cNvPr id="3" name="Ondertitel 2"/>
          <p:cNvSpPr>
            <a:spLocks noGrp="1" noChangeAspect="1"/>
          </p:cNvSpPr>
          <p:nvPr>
            <p:ph type="subTitle" idx="1"/>
          </p:nvPr>
        </p:nvSpPr>
        <p:spPr>
          <a:xfrm>
            <a:off x="7118133" y="4846283"/>
            <a:ext cx="4741332" cy="1637784"/>
          </a:xfrm>
          <a:noFill/>
        </p:spPr>
        <p:txBody>
          <a:bodyPr anchor="ctr">
            <a:no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 om de ondertitelstijl van het model te bewerken</a:t>
            </a:r>
            <a:endParaRPr lang="nl-BE" dirty="0"/>
          </a:p>
        </p:txBody>
      </p:sp>
      <p:pic>
        <p:nvPicPr>
          <p:cNvPr id="7" name="Afbeelding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5875" y="5183507"/>
            <a:ext cx="2760704" cy="955505"/>
          </a:xfrm>
          <a:prstGeom prst="rect">
            <a:avLst/>
          </a:prstGeom>
        </p:spPr>
      </p:pic>
      <p:sp>
        <p:nvSpPr>
          <p:cNvPr id="6" name="Tijdelijke aanduiding voor voettekst 5"/>
          <p:cNvSpPr>
            <a:spLocks noGrp="1"/>
          </p:cNvSpPr>
          <p:nvPr>
            <p:ph type="ftr" sz="quarter" idx="10"/>
          </p:nvPr>
        </p:nvSpPr>
        <p:spPr/>
        <p:txBody>
          <a:bodyPr/>
          <a:lstStyle/>
          <a:p>
            <a:endParaRPr lang="fr-BE"/>
          </a:p>
        </p:txBody>
      </p:sp>
      <p:sp>
        <p:nvSpPr>
          <p:cNvPr id="8" name="Tijdelijke aanduiding voor dianummer 7"/>
          <p:cNvSpPr>
            <a:spLocks noGrp="1"/>
          </p:cNvSpPr>
          <p:nvPr>
            <p:ph type="sldNum" sz="quarter" idx="11"/>
          </p:nvPr>
        </p:nvSpPr>
        <p:spPr/>
        <p:txBody>
          <a:bodyPr/>
          <a:lstStyle/>
          <a:p>
            <a:fld id="{FA224CC7-5D39-45A1-9CE4-C46DA7831978}" type="slidenum">
              <a:rPr lang="fr-BE" smtClean="0"/>
              <a:t>‹nr.›</a:t>
            </a:fld>
            <a:endParaRPr lang="fr-BE"/>
          </a:p>
        </p:txBody>
      </p:sp>
      <p:sp>
        <p:nvSpPr>
          <p:cNvPr id="9" name="Tijdelijke aanduiding voor datum 5"/>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855545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Basisslide met titel - Optie 1">
    <p:spTree>
      <p:nvGrpSpPr>
        <p:cNvPr id="1" name=""/>
        <p:cNvGrpSpPr/>
        <p:nvPr/>
      </p:nvGrpSpPr>
      <p:grpSpPr>
        <a:xfrm>
          <a:off x="0" y="0"/>
          <a:ext cx="0" cy="0"/>
          <a:chOff x="0" y="0"/>
          <a:chExt cx="0" cy="0"/>
        </a:xfrm>
      </p:grpSpPr>
      <p:sp>
        <p:nvSpPr>
          <p:cNvPr id="2" name="Titel 1"/>
          <p:cNvSpPr>
            <a:spLocks noGrp="1"/>
          </p:cNvSpPr>
          <p:nvPr>
            <p:ph type="title"/>
          </p:nvPr>
        </p:nvSpPr>
        <p:spPr>
          <a:xfrm>
            <a:off x="1876778" y="365125"/>
            <a:ext cx="9948332" cy="1281113"/>
          </a:xfrm>
        </p:spPr>
        <p:txBody>
          <a:bodyPr>
            <a:noAutofit/>
          </a:bodyPr>
          <a:lstStyle/>
          <a:p>
            <a:r>
              <a:rPr lang="nl-NL"/>
              <a:t>Klik om de stijl te bewerken</a:t>
            </a:r>
            <a:endParaRPr lang="nl-BE" dirty="0"/>
          </a:p>
        </p:txBody>
      </p:sp>
      <p:sp>
        <p:nvSpPr>
          <p:cNvPr id="3" name="Tijdelijke aanduiding voor inhoud 2"/>
          <p:cNvSpPr>
            <a:spLocks noGrp="1"/>
          </p:cNvSpPr>
          <p:nvPr>
            <p:ph idx="1" hasCustomPrompt="1"/>
          </p:nvPr>
        </p:nvSpPr>
        <p:spPr>
          <a:xfrm>
            <a:off x="1876777" y="1825624"/>
            <a:ext cx="9948333" cy="4750153"/>
          </a:xfrm>
        </p:spPr>
        <p:txBody>
          <a:bodyPr>
            <a:noAutofit/>
          </a:bodyPr>
          <a:lstStyle>
            <a:lvl1pPr marL="352425" indent="-352425">
              <a:buClr>
                <a:srgbClr val="E00049"/>
              </a:buClr>
              <a:buFont typeface="Arial" panose="020B0604020202020204" pitchFamily="34" charset="0"/>
              <a:buChar char="•"/>
              <a:defRPr>
                <a:solidFill>
                  <a:srgbClr val="002757"/>
                </a:solidFill>
              </a:defRPr>
            </a:lvl1pPr>
            <a:lvl2pPr marL="800100" indent="-342900">
              <a:buClr>
                <a:srgbClr val="002757"/>
              </a:buClr>
              <a:buFont typeface="Wingdings" charset="2"/>
              <a:buChar char="§"/>
              <a:defRPr>
                <a:solidFill>
                  <a:srgbClr val="002757"/>
                </a:solidFill>
              </a:defRPr>
            </a:lvl2pPr>
            <a:lvl3pPr>
              <a:defRPr>
                <a:solidFill>
                  <a:srgbClr val="002757"/>
                </a:solidFill>
              </a:defRPr>
            </a:lvl3pPr>
            <a:lvl4pPr>
              <a:defRPr>
                <a:solidFill>
                  <a:srgbClr val="002757"/>
                </a:solidFill>
              </a:defRPr>
            </a:lvl4pPr>
            <a:lvl5pPr>
              <a:defRPr>
                <a:solidFill>
                  <a:srgbClr val="002757"/>
                </a:solidFill>
              </a:defRPr>
            </a:lvl5pPr>
          </a:lstStyle>
          <a:p>
            <a:pPr lvl="0"/>
            <a:r>
              <a:rPr lang="nl-NL" dirty="0"/>
              <a:t>Klik om de modelstijlen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pic>
        <p:nvPicPr>
          <p:cNvPr id="9" name="Afbeelding 8"/>
          <p:cNvPicPr>
            <a:picLocks noChangeAspect="1"/>
          </p:cNvPicPr>
          <p:nvPr/>
        </p:nvPicPr>
        <p:blipFill rotWithShape="1">
          <a:blip r:embed="rId2" cstate="print">
            <a:extLst>
              <a:ext uri="{28A0092B-C50C-407E-A947-70E740481C1C}">
                <a14:useLocalDpi xmlns:a14="http://schemas.microsoft.com/office/drawing/2010/main"/>
              </a:ext>
            </a:extLst>
          </a:blip>
          <a:srcRect l="15636" t="25895"/>
          <a:stretch/>
        </p:blipFill>
        <p:spPr>
          <a:xfrm>
            <a:off x="-19050" y="-19050"/>
            <a:ext cx="1895827" cy="1665288"/>
          </a:xfrm>
          <a:prstGeom prst="rect">
            <a:avLst/>
          </a:prstGeom>
        </p:spPr>
      </p:pic>
      <p:sp>
        <p:nvSpPr>
          <p:cNvPr id="4" name="Tijdelijke aanduiding voor voettekst 3"/>
          <p:cNvSpPr>
            <a:spLocks noGrp="1"/>
          </p:cNvSpPr>
          <p:nvPr>
            <p:ph type="ftr" sz="quarter" idx="10"/>
          </p:nvPr>
        </p:nvSpPr>
        <p:spPr/>
        <p:txBody>
          <a:bodyPr/>
          <a:lstStyle/>
          <a:p>
            <a:endParaRPr lang="fr-BE"/>
          </a:p>
        </p:txBody>
      </p:sp>
      <p:sp>
        <p:nvSpPr>
          <p:cNvPr id="5" name="Tijdelijke aanduiding voor dianummer 4"/>
          <p:cNvSpPr>
            <a:spLocks noGrp="1"/>
          </p:cNvSpPr>
          <p:nvPr>
            <p:ph type="sldNum" sz="quarter" idx="11"/>
          </p:nvPr>
        </p:nvSpPr>
        <p:spPr/>
        <p:txBody>
          <a:bodyPr/>
          <a:lstStyle/>
          <a:p>
            <a:fld id="{FA224CC7-5D39-45A1-9CE4-C46DA7831978}" type="slidenum">
              <a:rPr lang="fr-BE" smtClean="0"/>
              <a:t>‹nr.›</a:t>
            </a:fld>
            <a:endParaRPr lang="fr-BE"/>
          </a:p>
        </p:txBody>
      </p:sp>
      <p:sp>
        <p:nvSpPr>
          <p:cNvPr id="7" name="Tijdelijke aanduiding voor datum 5"/>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13747932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Basisslide met titel - Optie 2">
    <p:spTree>
      <p:nvGrpSpPr>
        <p:cNvPr id="1" name=""/>
        <p:cNvGrpSpPr/>
        <p:nvPr/>
      </p:nvGrpSpPr>
      <p:grpSpPr>
        <a:xfrm>
          <a:off x="0" y="0"/>
          <a:ext cx="0" cy="0"/>
          <a:chOff x="0" y="0"/>
          <a:chExt cx="0" cy="0"/>
        </a:xfrm>
      </p:grpSpPr>
      <p:sp>
        <p:nvSpPr>
          <p:cNvPr id="4" name="Rectangle 3"/>
          <p:cNvSpPr/>
          <p:nvPr/>
        </p:nvSpPr>
        <p:spPr>
          <a:xfrm>
            <a:off x="0" y="0"/>
            <a:ext cx="12192000" cy="1646238"/>
          </a:xfrm>
          <a:prstGeom prst="rect">
            <a:avLst/>
          </a:prstGeom>
          <a:solidFill>
            <a:srgbClr val="E000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el 1"/>
          <p:cNvSpPr>
            <a:spLocks noGrp="1"/>
          </p:cNvSpPr>
          <p:nvPr>
            <p:ph type="title"/>
          </p:nvPr>
        </p:nvSpPr>
        <p:spPr>
          <a:xfrm>
            <a:off x="1876778" y="365125"/>
            <a:ext cx="9948332" cy="1281113"/>
          </a:xfrm>
        </p:spPr>
        <p:txBody>
          <a:bodyPr/>
          <a:lstStyle>
            <a:lvl1pPr algn="r">
              <a:defRPr>
                <a:solidFill>
                  <a:schemeClr val="bg1"/>
                </a:solidFill>
              </a:defRPr>
            </a:lvl1pPr>
          </a:lstStyle>
          <a:p>
            <a:r>
              <a:rPr lang="nl-NL"/>
              <a:t>Klik om de stijl te bewerken</a:t>
            </a:r>
            <a:endParaRPr lang="nl-BE" dirty="0"/>
          </a:p>
        </p:txBody>
      </p:sp>
      <p:sp>
        <p:nvSpPr>
          <p:cNvPr id="3" name="Tijdelijke aanduiding voor inhoud 2"/>
          <p:cNvSpPr>
            <a:spLocks noGrp="1"/>
          </p:cNvSpPr>
          <p:nvPr>
            <p:ph idx="1" hasCustomPrompt="1"/>
          </p:nvPr>
        </p:nvSpPr>
        <p:spPr>
          <a:xfrm>
            <a:off x="1876777" y="1825625"/>
            <a:ext cx="9948333" cy="4242154"/>
          </a:xfrm>
        </p:spPr>
        <p:txBody>
          <a:bodyPr/>
          <a:lstStyle>
            <a:lvl1pPr marL="352425" indent="-352425">
              <a:buClr>
                <a:srgbClr val="E00049"/>
              </a:buClr>
              <a:buFont typeface="Arial" panose="020B0604020202020204" pitchFamily="34" charset="0"/>
              <a:buChar char="•"/>
              <a:defRPr>
                <a:solidFill>
                  <a:srgbClr val="002757"/>
                </a:solidFill>
              </a:defRPr>
            </a:lvl1pPr>
            <a:lvl2pPr marL="800100" indent="-342900">
              <a:buClr>
                <a:srgbClr val="002757"/>
              </a:buClr>
              <a:buFont typeface="Wingdings" charset="2"/>
              <a:buChar char="§"/>
              <a:defRPr>
                <a:solidFill>
                  <a:srgbClr val="002757"/>
                </a:solidFill>
              </a:defRPr>
            </a:lvl2pPr>
            <a:lvl3pPr>
              <a:defRPr>
                <a:solidFill>
                  <a:srgbClr val="002757"/>
                </a:solidFill>
              </a:defRPr>
            </a:lvl3pPr>
            <a:lvl4pPr>
              <a:defRPr>
                <a:solidFill>
                  <a:srgbClr val="002757"/>
                </a:solidFill>
              </a:defRPr>
            </a:lvl4pPr>
            <a:lvl5pPr>
              <a:defRPr>
                <a:solidFill>
                  <a:srgbClr val="002757"/>
                </a:solidFill>
              </a:defRPr>
            </a:lvl5pPr>
          </a:lstStyle>
          <a:p>
            <a:pPr lvl="0"/>
            <a:r>
              <a:rPr lang="nl-NL" dirty="0"/>
              <a:t>Klik om de modelstijlen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pic>
        <p:nvPicPr>
          <p:cNvPr id="6" name="Afbeelding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13701" y="365125"/>
            <a:ext cx="2628281" cy="909672"/>
          </a:xfrm>
          <a:prstGeom prst="rect">
            <a:avLst/>
          </a:prstGeom>
        </p:spPr>
      </p:pic>
      <p:sp>
        <p:nvSpPr>
          <p:cNvPr id="5" name="Tijdelijke aanduiding voor voettekst 4"/>
          <p:cNvSpPr>
            <a:spLocks noGrp="1"/>
          </p:cNvSpPr>
          <p:nvPr>
            <p:ph type="ftr" sz="quarter" idx="10"/>
          </p:nvPr>
        </p:nvSpPr>
        <p:spPr/>
        <p:txBody>
          <a:bodyPr/>
          <a:lstStyle/>
          <a:p>
            <a:endParaRPr lang="fr-BE"/>
          </a:p>
        </p:txBody>
      </p:sp>
      <p:sp>
        <p:nvSpPr>
          <p:cNvPr id="7" name="Tijdelijke aanduiding voor dianummer 6"/>
          <p:cNvSpPr>
            <a:spLocks noGrp="1"/>
          </p:cNvSpPr>
          <p:nvPr>
            <p:ph type="sldNum" sz="quarter" idx="11"/>
          </p:nvPr>
        </p:nvSpPr>
        <p:spPr/>
        <p:txBody>
          <a:bodyPr/>
          <a:lstStyle/>
          <a:p>
            <a:fld id="{FA224CC7-5D39-45A1-9CE4-C46DA7831978}" type="slidenum">
              <a:rPr lang="fr-BE" smtClean="0"/>
              <a:t>‹nr.›</a:t>
            </a:fld>
            <a:endParaRPr lang="fr-BE"/>
          </a:p>
        </p:txBody>
      </p:sp>
      <p:sp>
        <p:nvSpPr>
          <p:cNvPr id="8" name="Tijdelijke aanduiding voor datum 5"/>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36976809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Basisslide met titel - Optie 3">
    <p:spTree>
      <p:nvGrpSpPr>
        <p:cNvPr id="1" name=""/>
        <p:cNvGrpSpPr/>
        <p:nvPr/>
      </p:nvGrpSpPr>
      <p:grpSpPr>
        <a:xfrm>
          <a:off x="0" y="0"/>
          <a:ext cx="0" cy="0"/>
          <a:chOff x="0" y="0"/>
          <a:chExt cx="0" cy="0"/>
        </a:xfrm>
      </p:grpSpPr>
      <p:sp>
        <p:nvSpPr>
          <p:cNvPr id="2" name="Titel 1"/>
          <p:cNvSpPr>
            <a:spLocks noGrp="1"/>
          </p:cNvSpPr>
          <p:nvPr>
            <p:ph type="title"/>
          </p:nvPr>
        </p:nvSpPr>
        <p:spPr>
          <a:xfrm>
            <a:off x="1876778" y="365125"/>
            <a:ext cx="9948332" cy="1281113"/>
          </a:xfrm>
        </p:spPr>
        <p:txBody>
          <a:bodyPr>
            <a:noAutofit/>
          </a:bodyPr>
          <a:lstStyle/>
          <a:p>
            <a:r>
              <a:rPr lang="nl-NL"/>
              <a:t>Klik om de stijl te bewerken</a:t>
            </a:r>
            <a:endParaRPr lang="nl-BE" dirty="0"/>
          </a:p>
        </p:txBody>
      </p:sp>
      <p:sp>
        <p:nvSpPr>
          <p:cNvPr id="3" name="Tijdelijke aanduiding voor inhoud 2"/>
          <p:cNvSpPr>
            <a:spLocks noGrp="1"/>
          </p:cNvSpPr>
          <p:nvPr>
            <p:ph idx="1"/>
          </p:nvPr>
        </p:nvSpPr>
        <p:spPr>
          <a:xfrm>
            <a:off x="1876777" y="1825625"/>
            <a:ext cx="9948333" cy="4242154"/>
          </a:xfrm>
        </p:spPr>
        <p:txBody>
          <a:bodyPr>
            <a:noAutofit/>
          </a:bodyPr>
          <a:lstStyle>
            <a:lvl1pPr marL="352425" indent="-352425">
              <a:buClr>
                <a:srgbClr val="E00049"/>
              </a:buClr>
              <a:buFont typeface="Arial" panose="020B0604020202020204" pitchFamily="34" charset="0"/>
              <a:buChar char="•"/>
              <a:defRPr>
                <a:solidFill>
                  <a:srgbClr val="002757"/>
                </a:solidFill>
              </a:defRPr>
            </a:lvl1pPr>
            <a:lvl2pPr marL="800100" indent="-342900">
              <a:buClr>
                <a:srgbClr val="002757"/>
              </a:buClr>
              <a:buFont typeface="Wingdings" charset="2"/>
              <a:buChar char="§"/>
              <a:defRPr>
                <a:solidFill>
                  <a:srgbClr val="002757"/>
                </a:solidFill>
              </a:defRPr>
            </a:lvl2pPr>
            <a:lvl3pPr>
              <a:defRPr>
                <a:solidFill>
                  <a:srgbClr val="002757"/>
                </a:solidFill>
              </a:defRPr>
            </a:lvl3pPr>
            <a:lvl4pPr>
              <a:defRPr>
                <a:solidFill>
                  <a:srgbClr val="002757"/>
                </a:solidFill>
              </a:defRPr>
            </a:lvl4pPr>
            <a:lvl5pPr>
              <a:defRPr>
                <a:solidFill>
                  <a:srgbClr val="002757"/>
                </a:solidFill>
              </a:defRPr>
            </a:lvl5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dirty="0"/>
          </a:p>
        </p:txBody>
      </p:sp>
      <p:sp>
        <p:nvSpPr>
          <p:cNvPr id="4" name="Rectangle 3"/>
          <p:cNvSpPr/>
          <p:nvPr/>
        </p:nvSpPr>
        <p:spPr>
          <a:xfrm>
            <a:off x="0" y="0"/>
            <a:ext cx="1721556" cy="6858000"/>
          </a:xfrm>
          <a:prstGeom prst="rect">
            <a:avLst/>
          </a:prstGeom>
          <a:solidFill>
            <a:srgbClr val="E000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Afbeelding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262" y="6147113"/>
            <a:ext cx="1589034" cy="549979"/>
          </a:xfrm>
          <a:prstGeom prst="rect">
            <a:avLst/>
          </a:prstGeom>
        </p:spPr>
      </p:pic>
      <p:sp>
        <p:nvSpPr>
          <p:cNvPr id="5" name="Tijdelijke aanduiding voor voettekst 4"/>
          <p:cNvSpPr>
            <a:spLocks noGrp="1"/>
          </p:cNvSpPr>
          <p:nvPr>
            <p:ph type="ftr" sz="quarter" idx="10"/>
          </p:nvPr>
        </p:nvSpPr>
        <p:spPr/>
        <p:txBody>
          <a:bodyPr/>
          <a:lstStyle/>
          <a:p>
            <a:endParaRPr lang="fr-BE"/>
          </a:p>
        </p:txBody>
      </p:sp>
      <p:sp>
        <p:nvSpPr>
          <p:cNvPr id="6" name="Tijdelijke aanduiding voor dianummer 5"/>
          <p:cNvSpPr>
            <a:spLocks noGrp="1"/>
          </p:cNvSpPr>
          <p:nvPr>
            <p:ph type="sldNum" sz="quarter" idx="11"/>
          </p:nvPr>
        </p:nvSpPr>
        <p:spPr/>
        <p:txBody>
          <a:bodyPr/>
          <a:lstStyle/>
          <a:p>
            <a:fld id="{FA224CC7-5D39-45A1-9CE4-C46DA7831978}" type="slidenum">
              <a:rPr lang="fr-BE" smtClean="0"/>
              <a:t>‹nr.›</a:t>
            </a:fld>
            <a:endParaRPr lang="fr-BE"/>
          </a:p>
        </p:txBody>
      </p:sp>
      <p:sp>
        <p:nvSpPr>
          <p:cNvPr id="8" name="Tijdelijke aanduiding voor datum 5"/>
          <p:cNvSpPr>
            <a:spLocks noGrp="1"/>
          </p:cNvSpPr>
          <p:nvPr>
            <p:ph type="dt" sz="half" idx="2"/>
          </p:nvPr>
        </p:nvSpPr>
        <p:spPr>
          <a:xfrm>
            <a:off x="101569" y="111442"/>
            <a:ext cx="147323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27004550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asisslide_ZonderTitel">
    <p:spTree>
      <p:nvGrpSpPr>
        <p:cNvPr id="1" name=""/>
        <p:cNvGrpSpPr/>
        <p:nvPr/>
      </p:nvGrpSpPr>
      <p:grpSpPr>
        <a:xfrm>
          <a:off x="0" y="0"/>
          <a:ext cx="0" cy="0"/>
          <a:chOff x="0" y="0"/>
          <a:chExt cx="0" cy="0"/>
        </a:xfrm>
      </p:grpSpPr>
      <p:sp>
        <p:nvSpPr>
          <p:cNvPr id="3" name="Tijdelijke aanduiding voor inhoud 2"/>
          <p:cNvSpPr>
            <a:spLocks noGrp="1"/>
          </p:cNvSpPr>
          <p:nvPr>
            <p:ph idx="1" hasCustomPrompt="1"/>
          </p:nvPr>
        </p:nvSpPr>
        <p:spPr>
          <a:xfrm>
            <a:off x="1876777" y="268111"/>
            <a:ext cx="9948333" cy="5799668"/>
          </a:xfrm>
        </p:spPr>
        <p:txBody>
          <a:bodyPr wrap="none">
            <a:noAutofit/>
          </a:bodyPr>
          <a:lstStyle>
            <a:lvl1pPr marL="352425" indent="-352425">
              <a:buClr>
                <a:srgbClr val="E00049"/>
              </a:buClr>
              <a:buFont typeface="Arial" panose="020B0604020202020204" pitchFamily="34" charset="0"/>
              <a:buChar char="•"/>
              <a:defRPr>
                <a:solidFill>
                  <a:srgbClr val="002757"/>
                </a:solidFill>
              </a:defRPr>
            </a:lvl1pPr>
            <a:lvl2pPr marL="800100" indent="-342900">
              <a:buClr>
                <a:srgbClr val="002757"/>
              </a:buClr>
              <a:buFont typeface="Wingdings" charset="2"/>
              <a:buChar char="§"/>
              <a:defRPr>
                <a:solidFill>
                  <a:srgbClr val="002757"/>
                </a:solidFill>
              </a:defRPr>
            </a:lvl2pPr>
            <a:lvl3pPr>
              <a:defRPr>
                <a:solidFill>
                  <a:srgbClr val="002757"/>
                </a:solidFill>
              </a:defRPr>
            </a:lvl3pPr>
            <a:lvl4pPr>
              <a:defRPr>
                <a:solidFill>
                  <a:srgbClr val="002757"/>
                </a:solidFill>
              </a:defRPr>
            </a:lvl4pPr>
            <a:lvl5pPr>
              <a:defRPr>
                <a:solidFill>
                  <a:srgbClr val="002757"/>
                </a:solidFill>
              </a:defRPr>
            </a:lvl5pPr>
          </a:lstStyle>
          <a:p>
            <a:pPr lvl="0"/>
            <a:r>
              <a:rPr lang="nl-NL" dirty="0"/>
              <a:t>Klik om de modelstijlen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Rectangle 3"/>
          <p:cNvSpPr/>
          <p:nvPr/>
        </p:nvSpPr>
        <p:spPr>
          <a:xfrm>
            <a:off x="0" y="0"/>
            <a:ext cx="1721556" cy="6858000"/>
          </a:xfrm>
          <a:prstGeom prst="rect">
            <a:avLst/>
          </a:prstGeom>
          <a:solidFill>
            <a:srgbClr val="E0004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Afbeelding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262" y="6147113"/>
            <a:ext cx="1589034" cy="549979"/>
          </a:xfrm>
          <a:prstGeom prst="rect">
            <a:avLst/>
          </a:prstGeom>
        </p:spPr>
      </p:pic>
      <p:sp>
        <p:nvSpPr>
          <p:cNvPr id="2" name="Tijdelijke aanduiding voor voettekst 1"/>
          <p:cNvSpPr>
            <a:spLocks noGrp="1"/>
          </p:cNvSpPr>
          <p:nvPr>
            <p:ph type="ftr" sz="quarter" idx="10"/>
          </p:nvPr>
        </p:nvSpPr>
        <p:spPr/>
        <p:txBody>
          <a:bodyPr/>
          <a:lstStyle/>
          <a:p>
            <a:endParaRPr lang="fr-BE"/>
          </a:p>
        </p:txBody>
      </p:sp>
      <p:sp>
        <p:nvSpPr>
          <p:cNvPr id="6" name="Tijdelijke aanduiding voor dianummer 5"/>
          <p:cNvSpPr>
            <a:spLocks noGrp="1"/>
          </p:cNvSpPr>
          <p:nvPr>
            <p:ph type="sldNum" sz="quarter" idx="11"/>
          </p:nvPr>
        </p:nvSpPr>
        <p:spPr/>
        <p:txBody>
          <a:bodyPr/>
          <a:lstStyle/>
          <a:p>
            <a:fld id="{FA224CC7-5D39-45A1-9CE4-C46DA7831978}" type="slidenum">
              <a:rPr lang="fr-BE" smtClean="0"/>
              <a:t>‹nr.›</a:t>
            </a:fld>
            <a:endParaRPr lang="fr-BE"/>
          </a:p>
        </p:txBody>
      </p:sp>
      <p:sp>
        <p:nvSpPr>
          <p:cNvPr id="7" name="Tijdelijke aanduiding voor datum 5"/>
          <p:cNvSpPr>
            <a:spLocks noGrp="1"/>
          </p:cNvSpPr>
          <p:nvPr>
            <p:ph type="dt" sz="half" idx="2"/>
          </p:nvPr>
        </p:nvSpPr>
        <p:spPr>
          <a:xfrm>
            <a:off x="106509" y="85548"/>
            <a:ext cx="1508538"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22988939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nl-NL" dirty="0"/>
              <a:t>KLIK OM DE STIJL TE BEWERKEN</a:t>
            </a:r>
            <a:endParaRPr lang="nl-BE" dirty="0"/>
          </a:p>
        </p:txBody>
      </p:sp>
      <p:sp>
        <p:nvSpPr>
          <p:cNvPr id="3" name="Tijdelijke aanduiding voor tekst 2"/>
          <p:cNvSpPr>
            <a:spLocks noGrp="1"/>
          </p:cNvSpPr>
          <p:nvPr>
            <p:ph type="body" idx="1"/>
          </p:nvPr>
        </p:nvSpPr>
        <p:spPr>
          <a:xfrm>
            <a:off x="838200" y="1825624"/>
            <a:ext cx="10515600" cy="4750153"/>
          </a:xfrm>
          <a:prstGeom prst="rect">
            <a:avLst/>
          </a:prstGeom>
        </p:spPr>
        <p:txBody>
          <a:bodyPr vert="horz" lIns="91440" tIns="45720" rIns="91440" bIns="45720" rtlCol="0">
            <a:noAutofit/>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voettekst 3"/>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BE"/>
          </a:p>
        </p:txBody>
      </p:sp>
      <p:sp>
        <p:nvSpPr>
          <p:cNvPr id="5" name="Tijdelijke aanduiding voor dianummer 4"/>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224CC7-5D39-45A1-9CE4-C46DA7831978}" type="slidenum">
              <a:rPr lang="fr-BE" smtClean="0"/>
              <a:t>‹nr.›</a:t>
            </a:fld>
            <a:endParaRPr lang="fr-BE"/>
          </a:p>
        </p:txBody>
      </p:sp>
      <p:sp>
        <p:nvSpPr>
          <p:cNvPr id="6" name="Tijdelijke aanduiding voor datum 5"/>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0A7493-47BA-4AAF-AA6A-D347BDDEE38F}" type="datetimeFigureOut">
              <a:rPr lang="fr-BE" smtClean="0"/>
              <a:t>31-05-17</a:t>
            </a:fld>
            <a:endParaRPr lang="fr-BE"/>
          </a:p>
        </p:txBody>
      </p:sp>
    </p:spTree>
    <p:extLst>
      <p:ext uri="{BB962C8B-B14F-4D97-AF65-F5344CB8AC3E}">
        <p14:creationId xmlns:p14="http://schemas.microsoft.com/office/powerpoint/2010/main" val="2757949490"/>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800" kern="1200">
          <a:solidFill>
            <a:srgbClr val="002757"/>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slideLayout" Target="../slideLayouts/slideLayout6.xml"/><Relationship Id="rId7" Type="http://schemas.openxmlformats.org/officeDocument/2006/relationships/image" Target="../media/image17.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notesSlide" Target="../notesSlides/notesSlide7.xml"/><Relationship Id="rId9"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7118133" y="3941134"/>
            <a:ext cx="4741332" cy="905149"/>
          </a:xfrm>
        </p:spPr>
        <p:txBody>
          <a:bodyPr/>
          <a:lstStyle/>
          <a:p>
            <a:r>
              <a:rPr lang="nl-BE" dirty="0"/>
              <a:t>Mobiele app</a:t>
            </a:r>
          </a:p>
        </p:txBody>
      </p:sp>
      <p:sp>
        <p:nvSpPr>
          <p:cNvPr id="3" name="Ondertitel 2"/>
          <p:cNvSpPr>
            <a:spLocks noGrp="1"/>
          </p:cNvSpPr>
          <p:nvPr>
            <p:ph type="subTitle" idx="1"/>
          </p:nvPr>
        </p:nvSpPr>
        <p:spPr/>
        <p:txBody>
          <a:bodyPr/>
          <a:lstStyle/>
          <a:p>
            <a:r>
              <a:rPr lang="nl-BE" dirty="0"/>
              <a:t>IBeacons</a:t>
            </a:r>
          </a:p>
        </p:txBody>
      </p:sp>
    </p:spTree>
    <p:extLst>
      <p:ext uri="{BB962C8B-B14F-4D97-AF65-F5344CB8AC3E}">
        <p14:creationId xmlns:p14="http://schemas.microsoft.com/office/powerpoint/2010/main" val="29433252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836050" y="2788444"/>
            <a:ext cx="4519900" cy="1281113"/>
          </a:xfrm>
        </p:spPr>
        <p:txBody>
          <a:bodyPr/>
          <a:lstStyle/>
          <a:p>
            <a:r>
              <a:rPr lang="nl-BE" dirty="0"/>
              <a:t>Demo applicatie</a:t>
            </a:r>
          </a:p>
        </p:txBody>
      </p:sp>
    </p:spTree>
    <p:extLst>
      <p:ext uri="{BB962C8B-B14F-4D97-AF65-F5344CB8AC3E}">
        <p14:creationId xmlns:p14="http://schemas.microsoft.com/office/powerpoint/2010/main" val="32716367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95559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el 12"/>
          <p:cNvSpPr>
            <a:spLocks noGrp="1"/>
          </p:cNvSpPr>
          <p:nvPr>
            <p:ph type="title"/>
          </p:nvPr>
        </p:nvSpPr>
        <p:spPr/>
        <p:txBody>
          <a:bodyPr/>
          <a:lstStyle/>
          <a:p>
            <a:r>
              <a:rPr lang="nl-BE" dirty="0"/>
              <a:t>Inhoud</a:t>
            </a:r>
          </a:p>
        </p:txBody>
      </p:sp>
      <p:sp>
        <p:nvSpPr>
          <p:cNvPr id="14" name="Tijdelijke aanduiding voor inhoud 13"/>
          <p:cNvSpPr>
            <a:spLocks noGrp="1"/>
          </p:cNvSpPr>
          <p:nvPr>
            <p:ph idx="1"/>
          </p:nvPr>
        </p:nvSpPr>
        <p:spPr/>
        <p:txBody>
          <a:bodyPr/>
          <a:lstStyle/>
          <a:p>
            <a:r>
              <a:rPr lang="nl-BE" sz="4000" dirty="0"/>
              <a:t>Werking</a:t>
            </a:r>
          </a:p>
          <a:p>
            <a:pPr marL="0" indent="0">
              <a:buNone/>
            </a:pPr>
            <a:endParaRPr lang="nl-BE" sz="4000" dirty="0"/>
          </a:p>
          <a:p>
            <a:r>
              <a:rPr lang="nl-BE" sz="4000" dirty="0"/>
              <a:t>Opbouw applicatie</a:t>
            </a:r>
          </a:p>
          <a:p>
            <a:pPr marL="0" indent="0">
              <a:buNone/>
            </a:pPr>
            <a:endParaRPr lang="nl-BE" sz="4000" dirty="0"/>
          </a:p>
          <a:p>
            <a:r>
              <a:rPr lang="nl-BE" sz="4000" dirty="0"/>
              <a:t>Demo</a:t>
            </a:r>
          </a:p>
        </p:txBody>
      </p:sp>
    </p:spTree>
    <p:extLst>
      <p:ext uri="{BB962C8B-B14F-4D97-AF65-F5344CB8AC3E}">
        <p14:creationId xmlns:p14="http://schemas.microsoft.com/office/powerpoint/2010/main" val="14486112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BE" dirty="0"/>
              <a:t>Werking</a:t>
            </a:r>
          </a:p>
        </p:txBody>
      </p:sp>
      <p:sp>
        <p:nvSpPr>
          <p:cNvPr id="5" name="Tijdelijke aanduiding voor inhoud 4"/>
          <p:cNvSpPr>
            <a:spLocks noGrp="1"/>
          </p:cNvSpPr>
          <p:nvPr>
            <p:ph idx="1"/>
          </p:nvPr>
        </p:nvSpPr>
        <p:spPr>
          <a:xfrm>
            <a:off x="1876777" y="1825625"/>
            <a:ext cx="4095397" cy="3613150"/>
          </a:xfrm>
        </p:spPr>
        <p:txBody>
          <a:bodyPr/>
          <a:lstStyle/>
          <a:p>
            <a:r>
              <a:rPr lang="nl-BE" dirty="0"/>
              <a:t>Splash scherm</a:t>
            </a:r>
          </a:p>
          <a:p>
            <a:r>
              <a:rPr lang="nl-BE" dirty="0"/>
              <a:t>Logo organisatie</a:t>
            </a:r>
          </a:p>
        </p:txBody>
      </p:sp>
      <p:pic>
        <p:nvPicPr>
          <p:cNvPr id="6" name="Afbeelding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1009" y="811376"/>
            <a:ext cx="3452283" cy="5178425"/>
          </a:xfrm>
          <a:prstGeom prst="rect">
            <a:avLst/>
          </a:prstGeom>
        </p:spPr>
      </p:pic>
    </p:spTree>
    <p:extLst>
      <p:ext uri="{BB962C8B-B14F-4D97-AF65-F5344CB8AC3E}">
        <p14:creationId xmlns:p14="http://schemas.microsoft.com/office/powerpoint/2010/main" val="7021169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nl-BE" dirty="0"/>
              <a:t>Werking</a:t>
            </a:r>
          </a:p>
        </p:txBody>
      </p:sp>
      <p:sp>
        <p:nvSpPr>
          <p:cNvPr id="5" name="Tijdelijke aanduiding voor inhoud 4"/>
          <p:cNvSpPr>
            <a:spLocks noGrp="1"/>
          </p:cNvSpPr>
          <p:nvPr>
            <p:ph idx="1"/>
          </p:nvPr>
        </p:nvSpPr>
        <p:spPr>
          <a:xfrm>
            <a:off x="1876778" y="1825624"/>
            <a:ext cx="4238272" cy="4610429"/>
          </a:xfrm>
        </p:spPr>
        <p:txBody>
          <a:bodyPr/>
          <a:lstStyle/>
          <a:p>
            <a:r>
              <a:rPr lang="nl-BE" dirty="0"/>
              <a:t>Hoofd scherm</a:t>
            </a:r>
          </a:p>
          <a:p>
            <a:r>
              <a:rPr lang="nl-BE" dirty="0"/>
              <a:t>Routes</a:t>
            </a:r>
          </a:p>
          <a:p>
            <a:r>
              <a:rPr lang="nl-BE" dirty="0"/>
              <a:t>Refresh knop</a:t>
            </a:r>
          </a:p>
          <a:p>
            <a:r>
              <a:rPr lang="nl-BE" dirty="0" err="1"/>
              <a:t>About</a:t>
            </a:r>
            <a:r>
              <a:rPr lang="nl-BE" dirty="0"/>
              <a:t> knop</a:t>
            </a:r>
          </a:p>
        </p:txBody>
      </p:sp>
      <p:pic>
        <p:nvPicPr>
          <p:cNvPr id="3" name="Afbeelding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8394" y="365125"/>
            <a:ext cx="3414898" cy="6070929"/>
          </a:xfrm>
          <a:prstGeom prst="rect">
            <a:avLst/>
          </a:prstGeom>
        </p:spPr>
      </p:pic>
    </p:spTree>
    <p:extLst>
      <p:ext uri="{BB962C8B-B14F-4D97-AF65-F5344CB8AC3E}">
        <p14:creationId xmlns:p14="http://schemas.microsoft.com/office/powerpoint/2010/main" val="15655388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animEffect transition="in" filter="fade">
                                      <p:cBhvr>
                                        <p:cTn id="11" dur="250"/>
                                        <p:tgtEl>
                                          <p:spTgt spid="5">
                                            <p:txEl>
                                              <p:pRg st="2" end="2"/>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fade">
                                      <p:cBhvr>
                                        <p:cTn id="15" dur="25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Werking</a:t>
            </a:r>
            <a:endParaRPr lang="nl-NL" dirty="0"/>
          </a:p>
        </p:txBody>
      </p:sp>
      <p:sp>
        <p:nvSpPr>
          <p:cNvPr id="3" name="Tijdelijke aanduiding voor inhoud 2"/>
          <p:cNvSpPr>
            <a:spLocks noGrp="1"/>
          </p:cNvSpPr>
          <p:nvPr>
            <p:ph idx="1"/>
          </p:nvPr>
        </p:nvSpPr>
        <p:spPr>
          <a:xfrm>
            <a:off x="1876777" y="1825624"/>
            <a:ext cx="4209698" cy="4609101"/>
          </a:xfrm>
        </p:spPr>
        <p:txBody>
          <a:bodyPr/>
          <a:lstStyle/>
          <a:p>
            <a:r>
              <a:rPr lang="nl-NL" dirty="0"/>
              <a:t>Over scherm</a:t>
            </a:r>
          </a:p>
          <a:p>
            <a:r>
              <a:rPr lang="nl-NL" dirty="0"/>
              <a:t>Uitleg app</a:t>
            </a:r>
          </a:p>
          <a:p>
            <a:r>
              <a:rPr lang="nl-NL" dirty="0"/>
              <a:t>Ontwikkelaars</a:t>
            </a:r>
          </a:p>
        </p:txBody>
      </p:sp>
      <p:pic>
        <p:nvPicPr>
          <p:cNvPr id="5" name="Afbeelding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8400" y="365125"/>
            <a:ext cx="3414150" cy="6069600"/>
          </a:xfrm>
          <a:prstGeom prst="rect">
            <a:avLst/>
          </a:prstGeom>
        </p:spPr>
      </p:pic>
    </p:spTree>
    <p:extLst>
      <p:ext uri="{BB962C8B-B14F-4D97-AF65-F5344CB8AC3E}">
        <p14:creationId xmlns:p14="http://schemas.microsoft.com/office/powerpoint/2010/main" val="18706043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5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Werking</a:t>
            </a:r>
            <a:endParaRPr lang="nl-NL" dirty="0"/>
          </a:p>
        </p:txBody>
      </p:sp>
      <p:sp>
        <p:nvSpPr>
          <p:cNvPr id="3" name="Tijdelijke aanduiding voor inhoud 2"/>
          <p:cNvSpPr>
            <a:spLocks noGrp="1"/>
          </p:cNvSpPr>
          <p:nvPr>
            <p:ph idx="1"/>
          </p:nvPr>
        </p:nvSpPr>
        <p:spPr>
          <a:xfrm>
            <a:off x="1876777" y="1825624"/>
            <a:ext cx="4095398" cy="4609101"/>
          </a:xfrm>
        </p:spPr>
        <p:txBody>
          <a:bodyPr/>
          <a:lstStyle/>
          <a:p>
            <a:r>
              <a:rPr lang="nl-NL" dirty="0"/>
              <a:t>Route scherm</a:t>
            </a:r>
          </a:p>
          <a:p>
            <a:r>
              <a:rPr lang="nl-NL" dirty="0"/>
              <a:t>Route naam</a:t>
            </a:r>
          </a:p>
          <a:p>
            <a:r>
              <a:rPr lang="nl-NL" dirty="0"/>
              <a:t>Start knop</a:t>
            </a:r>
          </a:p>
          <a:p>
            <a:r>
              <a:rPr lang="nl-NL" dirty="0"/>
              <a:t>Wacht scherm</a:t>
            </a:r>
          </a:p>
          <a:p>
            <a:endParaRPr lang="nl-NL" dirty="0"/>
          </a:p>
          <a:p>
            <a:endParaRPr lang="nl-NL" dirty="0"/>
          </a:p>
        </p:txBody>
      </p:sp>
      <p:pic>
        <p:nvPicPr>
          <p:cNvPr id="6" name="Afbeelding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8400" y="365125"/>
            <a:ext cx="3414150" cy="6069600"/>
          </a:xfrm>
          <a:prstGeom prst="rect">
            <a:avLst/>
          </a:prstGeom>
        </p:spPr>
      </p:pic>
      <p:pic>
        <p:nvPicPr>
          <p:cNvPr id="8" name="Afbeelding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8400" y="365125"/>
            <a:ext cx="3414149" cy="6069600"/>
          </a:xfrm>
          <a:prstGeom prst="rect">
            <a:avLst/>
          </a:prstGeom>
        </p:spPr>
      </p:pic>
    </p:spTree>
    <p:extLst>
      <p:ext uri="{BB962C8B-B14F-4D97-AF65-F5344CB8AC3E}">
        <p14:creationId xmlns:p14="http://schemas.microsoft.com/office/powerpoint/2010/main" val="36543310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250"/>
                                        <p:tgtEl>
                                          <p:spTgt spid="3">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Werking</a:t>
            </a:r>
          </a:p>
        </p:txBody>
      </p:sp>
      <p:sp>
        <p:nvSpPr>
          <p:cNvPr id="3" name="Tijdelijke aanduiding voor inhoud 2"/>
          <p:cNvSpPr>
            <a:spLocks noGrp="1"/>
          </p:cNvSpPr>
          <p:nvPr>
            <p:ph idx="1"/>
          </p:nvPr>
        </p:nvSpPr>
        <p:spPr>
          <a:xfrm>
            <a:off x="1876777" y="1825624"/>
            <a:ext cx="3209573" cy="3746501"/>
          </a:xfrm>
        </p:spPr>
        <p:txBody>
          <a:bodyPr/>
          <a:lstStyle/>
          <a:p>
            <a:r>
              <a:rPr lang="nl-BE" dirty="0"/>
              <a:t>Content screens</a:t>
            </a:r>
          </a:p>
          <a:p>
            <a:r>
              <a:rPr lang="nl-BE" dirty="0"/>
              <a:t>Audio</a:t>
            </a:r>
          </a:p>
          <a:p>
            <a:r>
              <a:rPr lang="nl-BE" dirty="0"/>
              <a:t>Html</a:t>
            </a:r>
          </a:p>
          <a:p>
            <a:r>
              <a:rPr lang="nl-BE" dirty="0"/>
              <a:t>Foto</a:t>
            </a:r>
          </a:p>
          <a:p>
            <a:r>
              <a:rPr lang="nl-BE" dirty="0"/>
              <a:t>YouTube</a:t>
            </a:r>
          </a:p>
          <a:p>
            <a:r>
              <a:rPr lang="nl-BE" dirty="0"/>
              <a:t>Video</a:t>
            </a:r>
          </a:p>
        </p:txBody>
      </p:sp>
      <p:pic>
        <p:nvPicPr>
          <p:cNvPr id="9" name="Afbeelding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99766" y="536887"/>
            <a:ext cx="1760537" cy="1760537"/>
          </a:xfrm>
          <a:prstGeom prst="rect">
            <a:avLst/>
          </a:prstGeom>
        </p:spPr>
      </p:pic>
      <p:pic>
        <p:nvPicPr>
          <p:cNvPr id="11" name="Afbeelding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384442" y="1571939"/>
            <a:ext cx="1802139" cy="1802139"/>
          </a:xfrm>
          <a:prstGeom prst="rect">
            <a:avLst/>
          </a:prstGeom>
        </p:spPr>
      </p:pic>
      <p:pic>
        <p:nvPicPr>
          <p:cNvPr id="13" name="Afbeelding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579165" y="2340281"/>
            <a:ext cx="2024380" cy="2024380"/>
          </a:xfrm>
          <a:prstGeom prst="rect">
            <a:avLst/>
          </a:prstGeom>
        </p:spPr>
      </p:pic>
      <p:pic>
        <p:nvPicPr>
          <p:cNvPr id="15" name="Afbeelding 14"/>
          <p:cNvPicPr>
            <a:picLocks noChangeAspect="1"/>
          </p:cNvPicPr>
          <p:nvPr/>
        </p:nvPicPr>
        <p:blipFill rotWithShape="1">
          <a:blip r:embed="rId8">
            <a:extLst>
              <a:ext uri="{28A0092B-C50C-407E-A947-70E740481C1C}">
                <a14:useLocalDpi xmlns:a14="http://schemas.microsoft.com/office/drawing/2010/main" val="0"/>
              </a:ext>
            </a:extLst>
          </a:blip>
          <a:srcRect l="14434" t="24930" r="16192" b="26456"/>
          <a:stretch/>
        </p:blipFill>
        <p:spPr>
          <a:xfrm>
            <a:off x="7980035" y="3972417"/>
            <a:ext cx="2686051" cy="1171261"/>
          </a:xfrm>
          <a:prstGeom prst="rect">
            <a:avLst/>
          </a:prstGeom>
        </p:spPr>
      </p:pic>
      <p:pic>
        <p:nvPicPr>
          <p:cNvPr id="17" name="Afbeelding 1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206331" y="4253353"/>
            <a:ext cx="1877236" cy="1644587"/>
          </a:xfrm>
          <a:prstGeom prst="rect">
            <a:avLst/>
          </a:prstGeom>
        </p:spPr>
      </p:pic>
      <p:pic>
        <p:nvPicPr>
          <p:cNvPr id="7" name="WerkingsVideoBewerk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0" y="-11424"/>
            <a:ext cx="12192000" cy="6869424"/>
          </a:xfrm>
          <a:prstGeom prst="rect">
            <a:avLst/>
          </a:prstGeom>
        </p:spPr>
      </p:pic>
    </p:spTree>
    <p:extLst>
      <p:ext uri="{BB962C8B-B14F-4D97-AF65-F5344CB8AC3E}">
        <p14:creationId xmlns:p14="http://schemas.microsoft.com/office/powerpoint/2010/main" val="39782106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250"/>
                                        <p:tgtEl>
                                          <p:spTgt spid="3">
                                            <p:txEl>
                                              <p:pRg st="2" end="2"/>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25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250"/>
                                        <p:tgtEl>
                                          <p:spTgt spid="3">
                                            <p:txEl>
                                              <p:pRg st="4" end="4"/>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250"/>
                                        <p:tgtEl>
                                          <p:spTgt spid="3">
                                            <p:txEl>
                                              <p:pRg st="5" end="5"/>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fade">
                                      <p:cBhvr>
                                        <p:cTn id="43" dur="500"/>
                                        <p:tgtEl>
                                          <p:spTgt spid="7"/>
                                        </p:tgtEl>
                                      </p:cBhvr>
                                    </p:animEffect>
                                  </p:childTnLst>
                                </p:cTn>
                              </p:par>
                            </p:childTnLst>
                          </p:cTn>
                        </p:par>
                        <p:par>
                          <p:cTn id="44" fill="hold">
                            <p:stCondLst>
                              <p:cond delay="500"/>
                            </p:stCondLst>
                            <p:childTnLst>
                              <p:par>
                                <p:cTn id="45" presetID="1" presetClass="mediacall" presetSubtype="0" fill="hold" nodeType="afterEffect">
                                  <p:stCondLst>
                                    <p:cond delay="250"/>
                                  </p:stCondLst>
                                  <p:childTnLst>
                                    <p:cmd type="call" cmd="playFrom(0.0)">
                                      <p:cBhvr>
                                        <p:cTn id="46" dur="35668" fill="hold"/>
                                        <p:tgtEl>
                                          <p:spTgt spid="7"/>
                                        </p:tgtEl>
                                      </p:cBhvr>
                                    </p:cmd>
                                  </p:childTnLst>
                                </p:cTn>
                              </p:par>
                            </p:childTnLst>
                          </p:cTn>
                        </p:par>
                        <p:par>
                          <p:cTn id="47" fill="hold">
                            <p:stCondLst>
                              <p:cond delay="36418"/>
                            </p:stCondLst>
                            <p:childTnLst>
                              <p:par>
                                <p:cTn id="48" presetID="10" presetClass="exit" presetSubtype="0" fill="hold" nodeType="afterEffect">
                                  <p:stCondLst>
                                    <p:cond delay="0"/>
                                  </p:stCondLst>
                                  <p:childTnLst>
                                    <p:animEffect transition="out" filter="fade">
                                      <p:cBhvr>
                                        <p:cTn id="49" dur="500"/>
                                        <p:tgtEl>
                                          <p:spTgt spid="7"/>
                                        </p:tgtEl>
                                      </p:cBhvr>
                                    </p:animEffect>
                                    <p:set>
                                      <p:cBhvr>
                                        <p:cTn id="50" dur="1" fill="hold">
                                          <p:stCondLst>
                                            <p:cond delay="499"/>
                                          </p:stCondLst>
                                        </p:cTn>
                                        <p:tgtEl>
                                          <p:spTgt spid="7"/>
                                        </p:tgtEl>
                                        <p:attrNameLst>
                                          <p:attrName>style.visibility</p:attrName>
                                        </p:attrNameLst>
                                      </p:cBhvr>
                                      <p:to>
                                        <p:strVal val="hidden"/>
                                      </p:to>
                                    </p:set>
                                    <p:cmd type="call" cmd="stop">
                                      <p:cBhvr>
                                        <p:cTn id="51" dur="1">
                                          <p:stCondLst>
                                            <p:cond delay="499"/>
                                          </p:stCondLst>
                                        </p:cTn>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52" fill="hold" display="0">
                  <p:stCondLst>
                    <p:cond delay="indefinite"/>
                  </p:stCondLst>
                </p:cTn>
                <p:tgtEl>
                  <p:spTgt spid="7"/>
                </p:tgtEl>
              </p:cMediaNode>
            </p:video>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dirty="0"/>
              <a:t>Opbouw</a:t>
            </a:r>
            <a:endParaRPr lang="nl-NL" dirty="0"/>
          </a:p>
        </p:txBody>
      </p:sp>
      <p:sp>
        <p:nvSpPr>
          <p:cNvPr id="3" name="Tijdelijke aanduiding voor inhoud 2"/>
          <p:cNvSpPr>
            <a:spLocks noGrp="1"/>
          </p:cNvSpPr>
          <p:nvPr>
            <p:ph idx="1"/>
          </p:nvPr>
        </p:nvSpPr>
        <p:spPr>
          <a:xfrm>
            <a:off x="1876777" y="1825624"/>
            <a:ext cx="3203223" cy="4625976"/>
          </a:xfrm>
        </p:spPr>
        <p:txBody>
          <a:bodyPr/>
          <a:lstStyle/>
          <a:p>
            <a:r>
              <a:rPr lang="nl-NL" dirty="0" err="1"/>
              <a:t>App.Xaml.cs</a:t>
            </a:r>
            <a:endParaRPr lang="nl-NL" dirty="0"/>
          </a:p>
          <a:p>
            <a:r>
              <a:rPr lang="nl-NL" dirty="0"/>
              <a:t>Dependency injection</a:t>
            </a:r>
          </a:p>
          <a:p>
            <a:r>
              <a:rPr lang="nl-NL" dirty="0"/>
              <a:t>Containers</a:t>
            </a:r>
          </a:p>
        </p:txBody>
      </p:sp>
      <p:pic>
        <p:nvPicPr>
          <p:cNvPr id="7" name="Afbeelding 6" descr="C:\Users\jensie\AppData\Local\Microsoft\Windows\INetCache\Content.Word\Screenshot_2.png"/>
          <p:cNvPicPr/>
          <p:nvPr/>
        </p:nvPicPr>
        <p:blipFill>
          <a:blip r:embed="rId3">
            <a:extLst>
              <a:ext uri="{28A0092B-C50C-407E-A947-70E740481C1C}">
                <a14:useLocalDpi xmlns:a14="http://schemas.microsoft.com/office/drawing/2010/main" val="0"/>
              </a:ext>
            </a:extLst>
          </a:blip>
          <a:srcRect/>
          <a:stretch>
            <a:fillRect/>
          </a:stretch>
        </p:blipFill>
        <p:spPr bwMode="auto">
          <a:xfrm>
            <a:off x="4817427" y="785178"/>
            <a:ext cx="7007683" cy="5514022"/>
          </a:xfrm>
          <a:prstGeom prst="rect">
            <a:avLst/>
          </a:prstGeom>
          <a:noFill/>
          <a:ln>
            <a:solidFill>
              <a:schemeClr val="tx1"/>
            </a:solidFill>
          </a:ln>
        </p:spPr>
      </p:pic>
    </p:spTree>
    <p:extLst>
      <p:ext uri="{BB962C8B-B14F-4D97-AF65-F5344CB8AC3E}">
        <p14:creationId xmlns:p14="http://schemas.microsoft.com/office/powerpoint/2010/main" val="8713277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Opbouw</a:t>
            </a:r>
          </a:p>
        </p:txBody>
      </p:sp>
      <p:sp>
        <p:nvSpPr>
          <p:cNvPr id="3" name="Tijdelijke aanduiding voor inhoud 2"/>
          <p:cNvSpPr>
            <a:spLocks noGrp="1"/>
          </p:cNvSpPr>
          <p:nvPr>
            <p:ph idx="1"/>
          </p:nvPr>
        </p:nvSpPr>
        <p:spPr/>
        <p:txBody>
          <a:bodyPr/>
          <a:lstStyle/>
          <a:p>
            <a:endParaRPr lang="nl-NL" dirty="0"/>
          </a:p>
        </p:txBody>
      </p:sp>
    </p:spTree>
    <p:extLst>
      <p:ext uri="{BB962C8B-B14F-4D97-AF65-F5344CB8AC3E}">
        <p14:creationId xmlns:p14="http://schemas.microsoft.com/office/powerpoint/2010/main" val="18338990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ucll 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H - Tahoma">
      <a:majorFont>
        <a:latin typeface="Tahoma"/>
        <a:ea typeface=""/>
        <a:cs typeface=""/>
      </a:majorFont>
      <a:minorFont>
        <a:latin typeface="Tahoma"/>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cll thema" id="{5B9824DD-7AC8-48BA-AE5E-76EC6D10B1F7}" vid="{28CE42AA-5F18-4054-A2A2-B58DE5F1544C}"/>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ucll thema</Template>
  <TotalTime>251</TotalTime>
  <Words>435</Words>
  <Application>Microsoft Office PowerPoint</Application>
  <PresentationFormat>Breedbeeld</PresentationFormat>
  <Paragraphs>67</Paragraphs>
  <Slides>11</Slides>
  <Notes>10</Notes>
  <HiddenSlides>0</HiddenSlides>
  <MMClips>1</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11</vt:i4>
      </vt:variant>
    </vt:vector>
  </HeadingPairs>
  <TitlesOfParts>
    <vt:vector size="16" baseType="lpstr">
      <vt:lpstr>Arial</vt:lpstr>
      <vt:lpstr>Calibri</vt:lpstr>
      <vt:lpstr>Tahoma</vt:lpstr>
      <vt:lpstr>Wingdings</vt:lpstr>
      <vt:lpstr>ucll thema</vt:lpstr>
      <vt:lpstr>Mobiele app</vt:lpstr>
      <vt:lpstr>Inhoud</vt:lpstr>
      <vt:lpstr>Werking</vt:lpstr>
      <vt:lpstr>Werking</vt:lpstr>
      <vt:lpstr>Werking</vt:lpstr>
      <vt:lpstr>Werking</vt:lpstr>
      <vt:lpstr>Werking</vt:lpstr>
      <vt:lpstr>Opbouw</vt:lpstr>
      <vt:lpstr>Opbouw</vt:lpstr>
      <vt:lpstr>Demo applicatie</vt:lpstr>
      <vt:lpstr>PowerPoint-presentatie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Mobiele app IBeacons</dc:title>
  <dc:creator>jens molenaers</dc:creator>
  <cp:lastModifiedBy>jens molenaers</cp:lastModifiedBy>
  <cp:revision>95</cp:revision>
  <dcterms:created xsi:type="dcterms:W3CDTF">2017-05-27T16:10:26Z</dcterms:created>
  <dcterms:modified xsi:type="dcterms:W3CDTF">2017-05-31T19:47:47Z</dcterms:modified>
</cp:coreProperties>
</file>

<file path=docProps/thumbnail.jpeg>
</file>